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6" r:id="rId3"/>
    <p:sldId id="257" r:id="rId4"/>
    <p:sldId id="295" r:id="rId5"/>
    <p:sldId id="259" r:id="rId6"/>
    <p:sldId id="284" r:id="rId7"/>
    <p:sldId id="285" r:id="rId8"/>
    <p:sldId id="287" r:id="rId9"/>
    <p:sldId id="288" r:id="rId10"/>
    <p:sldId id="294" r:id="rId11"/>
    <p:sldId id="290" r:id="rId12"/>
    <p:sldId id="289" r:id="rId13"/>
    <p:sldId id="291" r:id="rId14"/>
    <p:sldId id="263" r:id="rId15"/>
    <p:sldId id="298" r:id="rId16"/>
    <p:sldId id="306" r:id="rId17"/>
    <p:sldId id="307" r:id="rId18"/>
    <p:sldId id="310" r:id="rId19"/>
    <p:sldId id="30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A5204C-A96A-441F-A7CD-96D82027DA4B}" v="2" dt="2023-05-29T13:30:25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j Eljon" userId="43a8943ae7411611" providerId="LiveId" clId="{58A5204C-A96A-441F-A7CD-96D82027DA4B}"/>
    <pc:docChg chg="custSel modSld sldOrd">
      <pc:chgData name="Matej Eljon" userId="43a8943ae7411611" providerId="LiveId" clId="{58A5204C-A96A-441F-A7CD-96D82027DA4B}" dt="2023-05-29T13:30:50.107" v="19"/>
      <pc:docMkLst>
        <pc:docMk/>
      </pc:docMkLst>
      <pc:sldChg chg="modSp mod">
        <pc:chgData name="Matej Eljon" userId="43a8943ae7411611" providerId="LiveId" clId="{58A5204C-A96A-441F-A7CD-96D82027DA4B}" dt="2023-05-29T13:24:29.188" v="2" actId="20577"/>
        <pc:sldMkLst>
          <pc:docMk/>
          <pc:sldMk cId="0" sldId="256"/>
        </pc:sldMkLst>
        <pc:spChg chg="mod">
          <ac:chgData name="Matej Eljon" userId="43a8943ae7411611" providerId="LiveId" clId="{58A5204C-A96A-441F-A7CD-96D82027DA4B}" dt="2023-05-29T13:24:29.188" v="2" actId="20577"/>
          <ac:spMkLst>
            <pc:docMk/>
            <pc:sldMk cId="0" sldId="256"/>
            <ac:spMk id="3" creationId="{4D74FDCE-FED5-2C14-BF62-D960928637C9}"/>
          </ac:spMkLst>
        </pc:spChg>
      </pc:sldChg>
      <pc:sldChg chg="ord">
        <pc:chgData name="Matej Eljon" userId="43a8943ae7411611" providerId="LiveId" clId="{58A5204C-A96A-441F-A7CD-96D82027DA4B}" dt="2023-05-29T13:25:56.611" v="4"/>
        <pc:sldMkLst>
          <pc:docMk/>
          <pc:sldMk cId="1220236215" sldId="286"/>
        </pc:sldMkLst>
      </pc:sldChg>
      <pc:sldChg chg="modSp mod">
        <pc:chgData name="Matej Eljon" userId="43a8943ae7411611" providerId="LiveId" clId="{58A5204C-A96A-441F-A7CD-96D82027DA4B}" dt="2023-05-29T13:27:13.232" v="8" actId="20577"/>
        <pc:sldMkLst>
          <pc:docMk/>
          <pc:sldMk cId="3374190233" sldId="289"/>
        </pc:sldMkLst>
        <pc:graphicFrameChg chg="modGraphic">
          <ac:chgData name="Matej Eljon" userId="43a8943ae7411611" providerId="LiveId" clId="{58A5204C-A96A-441F-A7CD-96D82027DA4B}" dt="2023-05-29T13:27:13.232" v="8" actId="20577"/>
          <ac:graphicFrameMkLst>
            <pc:docMk/>
            <pc:sldMk cId="3374190233" sldId="289"/>
            <ac:graphicFrameMk id="4" creationId="{0CF36985-EB5C-E13C-84A2-DE63A46C1FCB}"/>
          </ac:graphicFrameMkLst>
        </pc:graphicFrameChg>
      </pc:sldChg>
      <pc:sldChg chg="addSp modSp mod">
        <pc:chgData name="Matej Eljon" userId="43a8943ae7411611" providerId="LiveId" clId="{58A5204C-A96A-441F-A7CD-96D82027DA4B}" dt="2023-05-29T13:29:47.695" v="14" actId="1076"/>
        <pc:sldMkLst>
          <pc:docMk/>
          <pc:sldMk cId="4155091021" sldId="291"/>
        </pc:sldMkLst>
        <pc:spChg chg="add mod">
          <ac:chgData name="Matej Eljon" userId="43a8943ae7411611" providerId="LiveId" clId="{58A5204C-A96A-441F-A7CD-96D82027DA4B}" dt="2023-05-29T13:29:47.695" v="14" actId="1076"/>
          <ac:spMkLst>
            <pc:docMk/>
            <pc:sldMk cId="4155091021" sldId="291"/>
            <ac:spMk id="3" creationId="{26C217BE-161B-C168-0C22-0D263623EEA1}"/>
          </ac:spMkLst>
        </pc:spChg>
      </pc:sldChg>
      <pc:sldChg chg="ord">
        <pc:chgData name="Matej Eljon" userId="43a8943ae7411611" providerId="LiveId" clId="{58A5204C-A96A-441F-A7CD-96D82027DA4B}" dt="2023-05-29T13:27:56.195" v="10"/>
        <pc:sldMkLst>
          <pc:docMk/>
          <pc:sldMk cId="2631134482" sldId="293"/>
        </pc:sldMkLst>
      </pc:sldChg>
      <pc:sldChg chg="ord">
        <pc:chgData name="Matej Eljon" userId="43a8943ae7411611" providerId="LiveId" clId="{58A5204C-A96A-441F-A7CD-96D82027DA4B}" dt="2023-05-29T13:29:16.353" v="12"/>
        <pc:sldMkLst>
          <pc:docMk/>
          <pc:sldMk cId="1358351113" sldId="308"/>
        </pc:sldMkLst>
      </pc:sldChg>
      <pc:sldChg chg="ord">
        <pc:chgData name="Matej Eljon" userId="43a8943ae7411611" providerId="LiveId" clId="{58A5204C-A96A-441F-A7CD-96D82027DA4B}" dt="2023-05-29T13:30:50.107" v="19"/>
        <pc:sldMkLst>
          <pc:docMk/>
          <pc:sldMk cId="2699639601" sldId="309"/>
        </pc:sldMkLst>
      </pc:sldChg>
      <pc:sldChg chg="addSp delSp modSp mod">
        <pc:chgData name="Matej Eljon" userId="43a8943ae7411611" providerId="LiveId" clId="{58A5204C-A96A-441F-A7CD-96D82027DA4B}" dt="2023-05-29T13:30:29.942" v="17" actId="1076"/>
        <pc:sldMkLst>
          <pc:docMk/>
          <pc:sldMk cId="3757154987" sldId="310"/>
        </pc:sldMkLst>
        <pc:graphicFrameChg chg="add mod">
          <ac:chgData name="Matej Eljon" userId="43a8943ae7411611" providerId="LiveId" clId="{58A5204C-A96A-441F-A7CD-96D82027DA4B}" dt="2023-05-29T13:30:29.942" v="17" actId="1076"/>
          <ac:graphicFrameMkLst>
            <pc:docMk/>
            <pc:sldMk cId="3757154987" sldId="310"/>
            <ac:graphicFrameMk id="3" creationId="{FFC759BF-938C-4AE6-97EF-6A13E9431A70}"/>
          </ac:graphicFrameMkLst>
        </pc:graphicFrameChg>
        <pc:graphicFrameChg chg="del">
          <ac:chgData name="Matej Eljon" userId="43a8943ae7411611" providerId="LiveId" clId="{58A5204C-A96A-441F-A7CD-96D82027DA4B}" dt="2023-05-29T13:30:23.962" v="15" actId="478"/>
          <ac:graphicFrameMkLst>
            <pc:docMk/>
            <pc:sldMk cId="3757154987" sldId="310"/>
            <ac:graphicFrameMk id="5" creationId="{FFC759BF-938C-4AE6-97EF-6A13E9431A70}"/>
          </ac:graphicFrameMkLst>
        </pc:graphicFrameChg>
      </pc:sldChg>
    </pc:docChg>
  </pc:docChgLst>
  <pc:docChgLst>
    <pc:chgData name="Matej Eljon" userId="43a8943ae7411611" providerId="LiveId" clId="{3971785E-3C37-4EC9-8527-5E4067AF0FF9}"/>
    <pc:docChg chg="undo custSel addSld delSld modSld sldOrd">
      <pc:chgData name="Matej Eljon" userId="43a8943ae7411611" providerId="LiveId" clId="{3971785E-3C37-4EC9-8527-5E4067AF0FF9}" dt="2023-05-07T19:45:05.348" v="1030" actId="20577"/>
      <pc:docMkLst>
        <pc:docMk/>
      </pc:docMkLst>
      <pc:sldChg chg="modSp mod">
        <pc:chgData name="Matej Eljon" userId="43a8943ae7411611" providerId="LiveId" clId="{3971785E-3C37-4EC9-8527-5E4067AF0FF9}" dt="2023-05-07T18:46:20.115" v="1021" actId="20577"/>
        <pc:sldMkLst>
          <pc:docMk/>
          <pc:sldMk cId="0" sldId="256"/>
        </pc:sldMkLst>
        <pc:spChg chg="mod">
          <ac:chgData name="Matej Eljon" userId="43a8943ae7411611" providerId="LiveId" clId="{3971785E-3C37-4EC9-8527-5E4067AF0FF9}" dt="2023-05-07T18:46:20.115" v="1021" actId="20577"/>
          <ac:spMkLst>
            <pc:docMk/>
            <pc:sldMk cId="0" sldId="256"/>
            <ac:spMk id="3" creationId="{4D74FDCE-FED5-2C14-BF62-D960928637C9}"/>
          </ac:spMkLst>
        </pc:spChg>
      </pc:sldChg>
      <pc:sldChg chg="del">
        <pc:chgData name="Matej Eljon" userId="43a8943ae7411611" providerId="LiveId" clId="{3971785E-3C37-4EC9-8527-5E4067AF0FF9}" dt="2023-05-07T17:27:07.224" v="11" actId="47"/>
        <pc:sldMkLst>
          <pc:docMk/>
          <pc:sldMk cId="0" sldId="258"/>
        </pc:sldMkLst>
      </pc:sldChg>
      <pc:sldChg chg="del">
        <pc:chgData name="Matej Eljon" userId="43a8943ae7411611" providerId="LiveId" clId="{3971785E-3C37-4EC9-8527-5E4067AF0FF9}" dt="2023-05-07T17:52:23.487" v="187" actId="47"/>
        <pc:sldMkLst>
          <pc:docMk/>
          <pc:sldMk cId="0" sldId="262"/>
        </pc:sldMkLst>
      </pc:sldChg>
      <pc:sldChg chg="del">
        <pc:chgData name="Matej Eljon" userId="43a8943ae7411611" providerId="LiveId" clId="{3971785E-3C37-4EC9-8527-5E4067AF0FF9}" dt="2023-05-07T17:52:15.281" v="185" actId="47"/>
        <pc:sldMkLst>
          <pc:docMk/>
          <pc:sldMk cId="0" sldId="264"/>
        </pc:sldMkLst>
      </pc:sldChg>
      <pc:sldChg chg="del">
        <pc:chgData name="Matej Eljon" userId="43a8943ae7411611" providerId="LiveId" clId="{3971785E-3C37-4EC9-8527-5E4067AF0FF9}" dt="2023-05-07T17:26:59.490" v="10" actId="47"/>
        <pc:sldMkLst>
          <pc:docMk/>
          <pc:sldMk cId="0" sldId="267"/>
        </pc:sldMkLst>
      </pc:sldChg>
      <pc:sldChg chg="del">
        <pc:chgData name="Matej Eljon" userId="43a8943ae7411611" providerId="LiveId" clId="{3971785E-3C37-4EC9-8527-5E4067AF0FF9}" dt="2023-05-07T17:26:33.062" v="9" actId="47"/>
        <pc:sldMkLst>
          <pc:docMk/>
          <pc:sldMk cId="0" sldId="273"/>
        </pc:sldMkLst>
      </pc:sldChg>
      <pc:sldChg chg="del">
        <pc:chgData name="Matej Eljon" userId="43a8943ae7411611" providerId="LiveId" clId="{3971785E-3C37-4EC9-8527-5E4067AF0FF9}" dt="2023-05-07T17:50:26.466" v="177" actId="47"/>
        <pc:sldMkLst>
          <pc:docMk/>
          <pc:sldMk cId="0" sldId="274"/>
        </pc:sldMkLst>
      </pc:sldChg>
      <pc:sldChg chg="del">
        <pc:chgData name="Matej Eljon" userId="43a8943ae7411611" providerId="LiveId" clId="{3971785E-3C37-4EC9-8527-5E4067AF0FF9}" dt="2023-05-07T17:50:20.459" v="176" actId="47"/>
        <pc:sldMkLst>
          <pc:docMk/>
          <pc:sldMk cId="0" sldId="275"/>
        </pc:sldMkLst>
      </pc:sldChg>
      <pc:sldChg chg="del">
        <pc:chgData name="Matej Eljon" userId="43a8943ae7411611" providerId="LiveId" clId="{3971785E-3C37-4EC9-8527-5E4067AF0FF9}" dt="2023-05-07T17:28:41.025" v="12" actId="47"/>
        <pc:sldMkLst>
          <pc:docMk/>
          <pc:sldMk cId="2284188041" sldId="277"/>
        </pc:sldMkLst>
      </pc:sldChg>
      <pc:sldChg chg="del">
        <pc:chgData name="Matej Eljon" userId="43a8943ae7411611" providerId="LiveId" clId="{3971785E-3C37-4EC9-8527-5E4067AF0FF9}" dt="2023-05-07T17:52:21.124" v="186" actId="47"/>
        <pc:sldMkLst>
          <pc:docMk/>
          <pc:sldMk cId="3425840727" sldId="278"/>
        </pc:sldMkLst>
      </pc:sldChg>
      <pc:sldChg chg="del">
        <pc:chgData name="Matej Eljon" userId="43a8943ae7411611" providerId="LiveId" clId="{3971785E-3C37-4EC9-8527-5E4067AF0FF9}" dt="2023-05-07T17:50:32.836" v="178" actId="47"/>
        <pc:sldMkLst>
          <pc:docMk/>
          <pc:sldMk cId="2046493218" sldId="279"/>
        </pc:sldMkLst>
      </pc:sldChg>
      <pc:sldChg chg="del">
        <pc:chgData name="Matej Eljon" userId="43a8943ae7411611" providerId="LiveId" clId="{3971785E-3C37-4EC9-8527-5E4067AF0FF9}" dt="2023-05-07T17:50:19.014" v="175" actId="47"/>
        <pc:sldMkLst>
          <pc:docMk/>
          <pc:sldMk cId="3046124379" sldId="280"/>
        </pc:sldMkLst>
      </pc:sldChg>
      <pc:sldChg chg="ord">
        <pc:chgData name="Matej Eljon" userId="43a8943ae7411611" providerId="LiveId" clId="{3971785E-3C37-4EC9-8527-5E4067AF0FF9}" dt="2023-05-07T17:58:15.915" v="202"/>
        <pc:sldMkLst>
          <pc:docMk/>
          <pc:sldMk cId="4171105549" sldId="281"/>
        </pc:sldMkLst>
      </pc:sldChg>
      <pc:sldChg chg="ord">
        <pc:chgData name="Matej Eljon" userId="43a8943ae7411611" providerId="LiveId" clId="{3971785E-3C37-4EC9-8527-5E4067AF0FF9}" dt="2023-05-07T17:58:10.264" v="200"/>
        <pc:sldMkLst>
          <pc:docMk/>
          <pc:sldMk cId="4105214659" sldId="282"/>
        </pc:sldMkLst>
      </pc:sldChg>
      <pc:sldChg chg="ord">
        <pc:chgData name="Matej Eljon" userId="43a8943ae7411611" providerId="LiveId" clId="{3971785E-3C37-4EC9-8527-5E4067AF0FF9}" dt="2023-05-07T17:58:10.264" v="200"/>
        <pc:sldMkLst>
          <pc:docMk/>
          <pc:sldMk cId="260135613" sldId="283"/>
        </pc:sldMkLst>
      </pc:sldChg>
      <pc:sldChg chg="modSp mod ord">
        <pc:chgData name="Matej Eljon" userId="43a8943ae7411611" providerId="LiveId" clId="{3971785E-3C37-4EC9-8527-5E4067AF0FF9}" dt="2023-05-07T17:52:38.705" v="190"/>
        <pc:sldMkLst>
          <pc:docMk/>
          <pc:sldMk cId="3374190233" sldId="289"/>
        </pc:sldMkLst>
        <pc:graphicFrameChg chg="mod modGraphic">
          <ac:chgData name="Matej Eljon" userId="43a8943ae7411611" providerId="LiveId" clId="{3971785E-3C37-4EC9-8527-5E4067AF0FF9}" dt="2023-05-07T17:47:15.979" v="77" actId="20577"/>
          <ac:graphicFrameMkLst>
            <pc:docMk/>
            <pc:sldMk cId="3374190233" sldId="289"/>
            <ac:graphicFrameMk id="4" creationId="{0CF36985-EB5C-E13C-84A2-DE63A46C1FCB}"/>
          </ac:graphicFrameMkLst>
        </pc:graphicFrameChg>
      </pc:sldChg>
      <pc:sldChg chg="addSp delSp modSp mod">
        <pc:chgData name="Matej Eljon" userId="43a8943ae7411611" providerId="LiveId" clId="{3971785E-3C37-4EC9-8527-5E4067AF0FF9}" dt="2023-05-07T17:52:27.838" v="188" actId="21"/>
        <pc:sldMkLst>
          <pc:docMk/>
          <pc:sldMk cId="4155091021" sldId="291"/>
        </pc:sldMkLst>
        <pc:spChg chg="add del mod">
          <ac:chgData name="Matej Eljon" userId="43a8943ae7411611" providerId="LiveId" clId="{3971785E-3C37-4EC9-8527-5E4067AF0FF9}" dt="2023-05-07T17:52:27.838" v="188" actId="21"/>
          <ac:spMkLst>
            <pc:docMk/>
            <pc:sldMk cId="4155091021" sldId="291"/>
            <ac:spMk id="3" creationId="{2A16C2F3-A0E7-84A7-92A8-738F78E070E2}"/>
          </ac:spMkLst>
        </pc:spChg>
        <pc:spChg chg="mod">
          <ac:chgData name="Matej Eljon" userId="43a8943ae7411611" providerId="LiveId" clId="{3971785E-3C37-4EC9-8527-5E4067AF0FF9}" dt="2023-05-07T17:47:49.098" v="79" actId="1076"/>
          <ac:spMkLst>
            <pc:docMk/>
            <pc:sldMk cId="4155091021" sldId="291"/>
            <ac:spMk id="6" creationId="{063253D7-C1B2-E98B-A787-E1C0C4950615}"/>
          </ac:spMkLst>
        </pc:spChg>
        <pc:graphicFrameChg chg="mod">
          <ac:chgData name="Matej Eljon" userId="43a8943ae7411611" providerId="LiveId" clId="{3971785E-3C37-4EC9-8527-5E4067AF0FF9}" dt="2023-05-07T17:47:46.157" v="78" actId="1076"/>
          <ac:graphicFrameMkLst>
            <pc:docMk/>
            <pc:sldMk cId="4155091021" sldId="291"/>
            <ac:graphicFrameMk id="4" creationId="{FC895E6A-85CF-C0F2-67A8-0246CC5D6B56}"/>
          </ac:graphicFrameMkLst>
        </pc:graphicFrameChg>
      </pc:sldChg>
      <pc:sldChg chg="del">
        <pc:chgData name="Matej Eljon" userId="43a8943ae7411611" providerId="LiveId" clId="{3971785E-3C37-4EC9-8527-5E4067AF0FF9}" dt="2023-05-07T17:40:54.761" v="13" actId="47"/>
        <pc:sldMkLst>
          <pc:docMk/>
          <pc:sldMk cId="742947630" sldId="292"/>
        </pc:sldMkLst>
      </pc:sldChg>
      <pc:sldChg chg="addSp modSp mod">
        <pc:chgData name="Matej Eljon" userId="43a8943ae7411611" providerId="LiveId" clId="{3971785E-3C37-4EC9-8527-5E4067AF0FF9}" dt="2023-05-07T17:57:13.694" v="195" actId="1076"/>
        <pc:sldMkLst>
          <pc:docMk/>
          <pc:sldMk cId="2631134482" sldId="293"/>
        </pc:sldMkLst>
        <pc:spChg chg="add mod">
          <ac:chgData name="Matej Eljon" userId="43a8943ae7411611" providerId="LiveId" clId="{3971785E-3C37-4EC9-8527-5E4067AF0FF9}" dt="2023-05-07T17:57:13.694" v="195" actId="1076"/>
          <ac:spMkLst>
            <pc:docMk/>
            <pc:sldMk cId="2631134482" sldId="293"/>
            <ac:spMk id="3" creationId="{9B64D51A-69A0-D7F7-D08E-46E9E5918484}"/>
          </ac:spMkLst>
        </pc:spChg>
        <pc:spChg chg="mod">
          <ac:chgData name="Matej Eljon" userId="43a8943ae7411611" providerId="LiveId" clId="{3971785E-3C37-4EC9-8527-5E4067AF0FF9}" dt="2023-05-07T17:51:59.149" v="184" actId="1076"/>
          <ac:spMkLst>
            <pc:docMk/>
            <pc:sldMk cId="2631134482" sldId="293"/>
            <ac:spMk id="6" creationId="{BBEF2157-BA22-8996-96A8-BC8E28495477}"/>
          </ac:spMkLst>
        </pc:spChg>
        <pc:graphicFrameChg chg="modGraphic">
          <ac:chgData name="Matej Eljon" userId="43a8943ae7411611" providerId="LiveId" clId="{3971785E-3C37-4EC9-8527-5E4067AF0FF9}" dt="2023-05-07T17:51:41.011" v="183" actId="21"/>
          <ac:graphicFrameMkLst>
            <pc:docMk/>
            <pc:sldMk cId="2631134482" sldId="293"/>
            <ac:graphicFrameMk id="4" creationId="{09D6A215-4BD3-A2F3-59ED-22D440ED581E}"/>
          </ac:graphicFrameMkLst>
        </pc:graphicFrameChg>
      </pc:sldChg>
      <pc:sldChg chg="del">
        <pc:chgData name="Matej Eljon" userId="43a8943ae7411611" providerId="LiveId" clId="{3971785E-3C37-4EC9-8527-5E4067AF0FF9}" dt="2023-05-07T17:57:28.623" v="196" actId="47"/>
        <pc:sldMkLst>
          <pc:docMk/>
          <pc:sldMk cId="3002065303" sldId="297"/>
        </pc:sldMkLst>
      </pc:sldChg>
      <pc:sldChg chg="ord">
        <pc:chgData name="Matej Eljon" userId="43a8943ae7411611" providerId="LiveId" clId="{3971785E-3C37-4EC9-8527-5E4067AF0FF9}" dt="2023-05-07T18:26:00.508" v="253"/>
        <pc:sldMkLst>
          <pc:docMk/>
          <pc:sldMk cId="1130183595" sldId="298"/>
        </pc:sldMkLst>
      </pc:sldChg>
      <pc:sldChg chg="ord">
        <pc:chgData name="Matej Eljon" userId="43a8943ae7411611" providerId="LiveId" clId="{3971785E-3C37-4EC9-8527-5E4067AF0FF9}" dt="2023-05-07T17:58:04.593" v="198"/>
        <pc:sldMkLst>
          <pc:docMk/>
          <pc:sldMk cId="3256470806" sldId="299"/>
        </pc:sldMkLst>
      </pc:sldChg>
      <pc:sldChg chg="ord">
        <pc:chgData name="Matej Eljon" userId="43a8943ae7411611" providerId="LiveId" clId="{3971785E-3C37-4EC9-8527-5E4067AF0FF9}" dt="2023-05-07T17:58:04.593" v="198"/>
        <pc:sldMkLst>
          <pc:docMk/>
          <pc:sldMk cId="1053680573" sldId="300"/>
        </pc:sldMkLst>
      </pc:sldChg>
      <pc:sldChg chg="ord">
        <pc:chgData name="Matej Eljon" userId="43a8943ae7411611" providerId="LiveId" clId="{3971785E-3C37-4EC9-8527-5E4067AF0FF9}" dt="2023-05-07T17:58:04.593" v="198"/>
        <pc:sldMkLst>
          <pc:docMk/>
          <pc:sldMk cId="3565541263" sldId="301"/>
        </pc:sldMkLst>
      </pc:sldChg>
      <pc:sldChg chg="ord">
        <pc:chgData name="Matej Eljon" userId="43a8943ae7411611" providerId="LiveId" clId="{3971785E-3C37-4EC9-8527-5E4067AF0FF9}" dt="2023-05-07T17:58:04.593" v="198"/>
        <pc:sldMkLst>
          <pc:docMk/>
          <pc:sldMk cId="2237510514" sldId="302"/>
        </pc:sldMkLst>
      </pc:sldChg>
      <pc:sldChg chg="del">
        <pc:chgData name="Matej Eljon" userId="43a8943ae7411611" providerId="LiveId" clId="{3971785E-3C37-4EC9-8527-5E4067AF0FF9}" dt="2023-05-07T17:59:35.392" v="203" actId="47"/>
        <pc:sldMkLst>
          <pc:docMk/>
          <pc:sldMk cId="2488903874" sldId="304"/>
        </pc:sldMkLst>
      </pc:sldChg>
      <pc:sldChg chg="modSp add mod">
        <pc:chgData name="Matej Eljon" userId="43a8943ae7411611" providerId="LiveId" clId="{3971785E-3C37-4EC9-8527-5E4067AF0FF9}" dt="2023-05-07T18:25:49.940" v="251" actId="20577"/>
        <pc:sldMkLst>
          <pc:docMk/>
          <pc:sldMk cId="3246031881" sldId="306"/>
        </pc:sldMkLst>
        <pc:spChg chg="mod">
          <ac:chgData name="Matej Eljon" userId="43a8943ae7411611" providerId="LiveId" clId="{3971785E-3C37-4EC9-8527-5E4067AF0FF9}" dt="2023-05-07T18:25:49.940" v="251" actId="20577"/>
          <ac:spMkLst>
            <pc:docMk/>
            <pc:sldMk cId="3246031881" sldId="306"/>
            <ac:spMk id="6" creationId="{9E023EEA-CC33-7D18-A782-0F96C0B7CD16}"/>
          </ac:spMkLst>
        </pc:spChg>
      </pc:sldChg>
      <pc:sldChg chg="new del">
        <pc:chgData name="Matej Eljon" userId="43a8943ae7411611" providerId="LiveId" clId="{3971785E-3C37-4EC9-8527-5E4067AF0FF9}" dt="2023-05-07T18:28:07.249" v="255" actId="47"/>
        <pc:sldMkLst>
          <pc:docMk/>
          <pc:sldMk cId="2209729348" sldId="307"/>
        </pc:sldMkLst>
      </pc:sldChg>
      <pc:sldChg chg="addSp modSp add mod">
        <pc:chgData name="Matej Eljon" userId="43a8943ae7411611" providerId="LiveId" clId="{3971785E-3C37-4EC9-8527-5E4067AF0FF9}" dt="2023-05-07T18:37:42.014" v="803" actId="113"/>
        <pc:sldMkLst>
          <pc:docMk/>
          <pc:sldMk cId="4170295779" sldId="307"/>
        </pc:sldMkLst>
        <pc:spChg chg="mod">
          <ac:chgData name="Matej Eljon" userId="43a8943ae7411611" providerId="LiveId" clId="{3971785E-3C37-4EC9-8527-5E4067AF0FF9}" dt="2023-05-07T18:28:25.570" v="306" actId="20577"/>
          <ac:spMkLst>
            <pc:docMk/>
            <pc:sldMk cId="4170295779" sldId="307"/>
            <ac:spMk id="2" creationId="{A2E59514-0E98-6D22-EE87-A2B22F438554}"/>
          </ac:spMkLst>
        </pc:spChg>
        <pc:spChg chg="mod">
          <ac:chgData name="Matej Eljon" userId="43a8943ae7411611" providerId="LiveId" clId="{3971785E-3C37-4EC9-8527-5E4067AF0FF9}" dt="2023-05-07T18:37:42.014" v="803" actId="113"/>
          <ac:spMkLst>
            <pc:docMk/>
            <pc:sldMk cId="4170295779" sldId="307"/>
            <ac:spMk id="3" creationId="{C307E95D-B8D0-6219-40D4-BA4F629679BA}"/>
          </ac:spMkLst>
        </pc:spChg>
        <pc:spChg chg="add mod">
          <ac:chgData name="Matej Eljon" userId="43a8943ae7411611" providerId="LiveId" clId="{3971785E-3C37-4EC9-8527-5E4067AF0FF9}" dt="2023-05-07T18:29:48.366" v="350" actId="1076"/>
          <ac:spMkLst>
            <pc:docMk/>
            <pc:sldMk cId="4170295779" sldId="307"/>
            <ac:spMk id="4" creationId="{8E21B045-60F4-875F-F450-C933510F8E51}"/>
          </ac:spMkLst>
        </pc:spChg>
        <pc:picChg chg="add mod">
          <ac:chgData name="Matej Eljon" userId="43a8943ae7411611" providerId="LiveId" clId="{3971785E-3C37-4EC9-8527-5E4067AF0FF9}" dt="2023-05-07T18:28:57.451" v="314" actId="1076"/>
          <ac:picMkLst>
            <pc:docMk/>
            <pc:sldMk cId="4170295779" sldId="307"/>
            <ac:picMk id="1026" creationId="{D2CCA84B-898E-2150-C237-A4E6D68CF6E8}"/>
          </ac:picMkLst>
        </pc:picChg>
      </pc:sldChg>
      <pc:sldChg chg="addSp delSp modSp add mod">
        <pc:chgData name="Matej Eljon" userId="43a8943ae7411611" providerId="LiveId" clId="{3971785E-3C37-4EC9-8527-5E4067AF0FF9}" dt="2023-05-07T18:41:42.010" v="970" actId="14100"/>
        <pc:sldMkLst>
          <pc:docMk/>
          <pc:sldMk cId="1358351113" sldId="308"/>
        </pc:sldMkLst>
        <pc:spChg chg="mod">
          <ac:chgData name="Matej Eljon" userId="43a8943ae7411611" providerId="LiveId" clId="{3971785E-3C37-4EC9-8527-5E4067AF0FF9}" dt="2023-05-07T18:38:13.715" v="861" actId="20577"/>
          <ac:spMkLst>
            <pc:docMk/>
            <pc:sldMk cId="1358351113" sldId="308"/>
            <ac:spMk id="2" creationId="{A2E59514-0E98-6D22-EE87-A2B22F438554}"/>
          </ac:spMkLst>
        </pc:spChg>
        <pc:spChg chg="del">
          <ac:chgData name="Matej Eljon" userId="43a8943ae7411611" providerId="LiveId" clId="{3971785E-3C37-4EC9-8527-5E4067AF0FF9}" dt="2023-05-07T18:38:19.902" v="863" actId="478"/>
          <ac:spMkLst>
            <pc:docMk/>
            <pc:sldMk cId="1358351113" sldId="308"/>
            <ac:spMk id="3" creationId="{C307E95D-B8D0-6219-40D4-BA4F629679BA}"/>
          </ac:spMkLst>
        </pc:spChg>
        <pc:spChg chg="mod">
          <ac:chgData name="Matej Eljon" userId="43a8943ae7411611" providerId="LiveId" clId="{3971785E-3C37-4EC9-8527-5E4067AF0FF9}" dt="2023-05-07T18:41:42.010" v="970" actId="14100"/>
          <ac:spMkLst>
            <pc:docMk/>
            <pc:sldMk cId="1358351113" sldId="308"/>
            <ac:spMk id="4" creationId="{8E21B045-60F4-875F-F450-C933510F8E51}"/>
          </ac:spMkLst>
        </pc:spChg>
        <pc:spChg chg="add del mod">
          <ac:chgData name="Matej Eljon" userId="43a8943ae7411611" providerId="LiveId" clId="{3971785E-3C37-4EC9-8527-5E4067AF0FF9}" dt="2023-05-07T18:39:58.597" v="945" actId="478"/>
          <ac:spMkLst>
            <pc:docMk/>
            <pc:sldMk cId="1358351113" sldId="308"/>
            <ac:spMk id="6" creationId="{60359C2B-896D-C0ED-D04F-B118A4529CB2}"/>
          </ac:spMkLst>
        </pc:spChg>
        <pc:graphicFrameChg chg="add del mod">
          <ac:chgData name="Matej Eljon" userId="43a8943ae7411611" providerId="LiveId" clId="{3971785E-3C37-4EC9-8527-5E4067AF0FF9}" dt="2023-05-07T18:41:09.647" v="947" actId="478"/>
          <ac:graphicFrameMkLst>
            <pc:docMk/>
            <pc:sldMk cId="1358351113" sldId="308"/>
            <ac:graphicFrameMk id="7" creationId="{8AA6D2DC-77B1-4E00-A8AB-4D52EFC889F0}"/>
          </ac:graphicFrameMkLst>
        </pc:graphicFrameChg>
        <pc:graphicFrameChg chg="add mod">
          <ac:chgData name="Matej Eljon" userId="43a8943ae7411611" providerId="LiveId" clId="{3971785E-3C37-4EC9-8527-5E4067AF0FF9}" dt="2023-05-07T18:41:23.126" v="952" actId="1076"/>
          <ac:graphicFrameMkLst>
            <pc:docMk/>
            <pc:sldMk cId="1358351113" sldId="308"/>
            <ac:graphicFrameMk id="8" creationId="{8AA6D2DC-77B1-4E00-A8AB-4D52EFC889F0}"/>
          </ac:graphicFrameMkLst>
        </pc:graphicFrameChg>
        <pc:picChg chg="del">
          <ac:chgData name="Matej Eljon" userId="43a8943ae7411611" providerId="LiveId" clId="{3971785E-3C37-4EC9-8527-5E4067AF0FF9}" dt="2023-05-07T18:38:16.257" v="862" actId="478"/>
          <ac:picMkLst>
            <pc:docMk/>
            <pc:sldMk cId="1358351113" sldId="308"/>
            <ac:picMk id="1026" creationId="{D2CCA84B-898E-2150-C237-A4E6D68CF6E8}"/>
          </ac:picMkLst>
        </pc:picChg>
      </pc:sldChg>
      <pc:sldChg chg="add del">
        <pc:chgData name="Matej Eljon" userId="43a8943ae7411611" providerId="LiveId" clId="{3971785E-3C37-4EC9-8527-5E4067AF0FF9}" dt="2023-05-07T18:28:36.889" v="310" actId="47"/>
        <pc:sldMkLst>
          <pc:docMk/>
          <pc:sldMk cId="3454142597" sldId="308"/>
        </pc:sldMkLst>
      </pc:sldChg>
      <pc:sldChg chg="addSp delSp modSp add mod">
        <pc:chgData name="Matej Eljon" userId="43a8943ae7411611" providerId="LiveId" clId="{3971785E-3C37-4EC9-8527-5E4067AF0FF9}" dt="2023-05-07T19:45:05.348" v="1030" actId="20577"/>
        <pc:sldMkLst>
          <pc:docMk/>
          <pc:sldMk cId="2699639601" sldId="309"/>
        </pc:sldMkLst>
        <pc:spChg chg="mod">
          <ac:chgData name="Matej Eljon" userId="43a8943ae7411611" providerId="LiveId" clId="{3971785E-3C37-4EC9-8527-5E4067AF0FF9}" dt="2023-05-07T18:42:39.523" v="1003" actId="20577"/>
          <ac:spMkLst>
            <pc:docMk/>
            <pc:sldMk cId="2699639601" sldId="309"/>
            <ac:spMk id="4" creationId="{8E21B045-60F4-875F-F450-C933510F8E51}"/>
          </ac:spMkLst>
        </pc:spChg>
        <pc:graphicFrameChg chg="add mod">
          <ac:chgData name="Matej Eljon" userId="43a8943ae7411611" providerId="LiveId" clId="{3971785E-3C37-4EC9-8527-5E4067AF0FF9}" dt="2023-05-07T19:45:05.348" v="1030" actId="20577"/>
          <ac:graphicFrameMkLst>
            <pc:docMk/>
            <pc:sldMk cId="2699639601" sldId="309"/>
            <ac:graphicFrameMk id="3" creationId="{493F5999-6B90-4D74-A813-2EF9638AFE88}"/>
          </ac:graphicFrameMkLst>
        </pc:graphicFrameChg>
        <pc:graphicFrameChg chg="del">
          <ac:chgData name="Matej Eljon" userId="43a8943ae7411611" providerId="LiveId" clId="{3971785E-3C37-4EC9-8527-5E4067AF0FF9}" dt="2023-05-07T18:41:57.738" v="972" actId="478"/>
          <ac:graphicFrameMkLst>
            <pc:docMk/>
            <pc:sldMk cId="2699639601" sldId="309"/>
            <ac:graphicFrameMk id="8" creationId="{8AA6D2DC-77B1-4E00-A8AB-4D52EFC889F0}"/>
          </ac:graphicFrameMkLst>
        </pc:graphicFrameChg>
      </pc:sldChg>
      <pc:sldChg chg="addSp delSp modSp add mod">
        <pc:chgData name="Matej Eljon" userId="43a8943ae7411611" providerId="LiveId" clId="{3971785E-3C37-4EC9-8527-5E4067AF0FF9}" dt="2023-05-07T19:43:56.932" v="1027" actId="20577"/>
        <pc:sldMkLst>
          <pc:docMk/>
          <pc:sldMk cId="3757154987" sldId="310"/>
        </pc:sldMkLst>
        <pc:spChg chg="mod">
          <ac:chgData name="Matej Eljon" userId="43a8943ae7411611" providerId="LiveId" clId="{3971785E-3C37-4EC9-8527-5E4067AF0FF9}" dt="2023-05-07T18:43:45.482" v="1013" actId="1076"/>
          <ac:spMkLst>
            <pc:docMk/>
            <pc:sldMk cId="3757154987" sldId="310"/>
            <ac:spMk id="4" creationId="{8E21B045-60F4-875F-F450-C933510F8E51}"/>
          </ac:spMkLst>
        </pc:spChg>
        <pc:graphicFrameChg chg="del">
          <ac:chgData name="Matej Eljon" userId="43a8943ae7411611" providerId="LiveId" clId="{3971785E-3C37-4EC9-8527-5E4067AF0FF9}" dt="2023-05-07T18:42:58.317" v="1007" actId="478"/>
          <ac:graphicFrameMkLst>
            <pc:docMk/>
            <pc:sldMk cId="3757154987" sldId="310"/>
            <ac:graphicFrameMk id="3" creationId="{493F5999-6B90-4D74-A813-2EF9638AFE88}"/>
          </ac:graphicFrameMkLst>
        </pc:graphicFrameChg>
        <pc:graphicFrameChg chg="add mod">
          <ac:chgData name="Matej Eljon" userId="43a8943ae7411611" providerId="LiveId" clId="{3971785E-3C37-4EC9-8527-5E4067AF0FF9}" dt="2023-05-07T19:43:56.932" v="1027" actId="20577"/>
          <ac:graphicFrameMkLst>
            <pc:docMk/>
            <pc:sldMk cId="3757154987" sldId="310"/>
            <ac:graphicFrameMk id="5" creationId="{FFC759BF-938C-4AE6-97EF-6A13E9431A70}"/>
          </ac:graphicFrameMkLst>
        </pc:graphicFrameChg>
      </pc:sldChg>
    </pc:docChg>
  </pc:docChgLst>
  <pc:docChgLst>
    <pc:chgData name="Matej Eljon" userId="43a8943ae7411611" providerId="LiveId" clId="{EEA60819-3997-4757-AE88-6C31BF548E1C}"/>
    <pc:docChg chg="undo redo custSel addSld delSld modSld sldOrd">
      <pc:chgData name="Matej Eljon" userId="43a8943ae7411611" providerId="LiveId" clId="{EEA60819-3997-4757-AE88-6C31BF548E1C}" dt="2023-02-19T09:46:05.483" v="4296" actId="20577"/>
      <pc:docMkLst>
        <pc:docMk/>
      </pc:docMkLst>
      <pc:sldChg chg="ord">
        <pc:chgData name="Matej Eljon" userId="43a8943ae7411611" providerId="LiveId" clId="{EEA60819-3997-4757-AE88-6C31BF548E1C}" dt="2023-02-13T09:59:33.038" v="1682"/>
        <pc:sldMkLst>
          <pc:docMk/>
          <pc:sldMk cId="0" sldId="258"/>
        </pc:sldMkLst>
      </pc:sldChg>
      <pc:sldChg chg="addSp delSp modSp mod">
        <pc:chgData name="Matej Eljon" userId="43a8943ae7411611" providerId="LiveId" clId="{EEA60819-3997-4757-AE88-6C31BF548E1C}" dt="2023-02-13T09:53:44.586" v="1513" actId="1076"/>
        <pc:sldMkLst>
          <pc:docMk/>
          <pc:sldMk cId="0" sldId="262"/>
        </pc:sldMkLst>
        <pc:spChg chg="mod">
          <ac:chgData name="Matej Eljon" userId="43a8943ae7411611" providerId="LiveId" clId="{EEA60819-3997-4757-AE88-6C31BF548E1C}" dt="2023-02-13T09:32:00.266" v="1074" actId="1076"/>
          <ac:spMkLst>
            <pc:docMk/>
            <pc:sldMk cId="0" sldId="262"/>
            <ac:spMk id="2" creationId="{D84AC08B-1280-1ECE-FCA2-09CA2E41FD19}"/>
          </ac:spMkLst>
        </pc:spChg>
        <pc:spChg chg="add mod">
          <ac:chgData name="Matej Eljon" userId="43a8943ae7411611" providerId="LiveId" clId="{EEA60819-3997-4757-AE88-6C31BF548E1C}" dt="2023-02-13T09:53:44.586" v="1513" actId="1076"/>
          <ac:spMkLst>
            <pc:docMk/>
            <pc:sldMk cId="0" sldId="262"/>
            <ac:spMk id="4" creationId="{5EE6458B-C95C-2AC9-2860-1919A992A641}"/>
          </ac:spMkLst>
        </pc:spChg>
        <pc:spChg chg="add del mod">
          <ac:chgData name="Matej Eljon" userId="43a8943ae7411611" providerId="LiveId" clId="{EEA60819-3997-4757-AE88-6C31BF548E1C}" dt="2023-02-12T18:15:00.433" v="280" actId="478"/>
          <ac:spMkLst>
            <pc:docMk/>
            <pc:sldMk cId="0" sldId="262"/>
            <ac:spMk id="5" creationId="{D1638392-5062-543E-0292-A24280813AB9}"/>
          </ac:spMkLst>
        </pc:spChg>
        <pc:graphicFrameChg chg="add mod modGraphic">
          <ac:chgData name="Matej Eljon" userId="43a8943ae7411611" providerId="LiveId" clId="{EEA60819-3997-4757-AE88-6C31BF548E1C}" dt="2023-02-13T09:49:29.037" v="1271" actId="207"/>
          <ac:graphicFrameMkLst>
            <pc:docMk/>
            <pc:sldMk cId="0" sldId="262"/>
            <ac:graphicFrameMk id="5" creationId="{ABC8B85E-68B7-4FD2-513C-4DCBEBA75C9A}"/>
          </ac:graphicFrameMkLst>
        </pc:graphicFrameChg>
        <pc:picChg chg="del mod">
          <ac:chgData name="Matej Eljon" userId="43a8943ae7411611" providerId="LiveId" clId="{EEA60819-3997-4757-AE88-6C31BF548E1C}" dt="2023-02-13T09:29:49.948" v="1057" actId="478"/>
          <ac:picMkLst>
            <pc:docMk/>
            <pc:sldMk cId="0" sldId="262"/>
            <ac:picMk id="3" creationId="{47486D05-8CE1-CAD7-2ADB-887E5CC35D02}"/>
          </ac:picMkLst>
        </pc:picChg>
      </pc:sldChg>
      <pc:sldChg chg="addSp modSp mod">
        <pc:chgData name="Matej Eljon" userId="43a8943ae7411611" providerId="LiveId" clId="{EEA60819-3997-4757-AE88-6C31BF548E1C}" dt="2023-02-13T09:55:01.065" v="1532" actId="20577"/>
        <pc:sldMkLst>
          <pc:docMk/>
          <pc:sldMk cId="0" sldId="263"/>
        </pc:sldMkLst>
        <pc:spChg chg="add mod">
          <ac:chgData name="Matej Eljon" userId="43a8943ae7411611" providerId="LiveId" clId="{EEA60819-3997-4757-AE88-6C31BF548E1C}" dt="2023-02-13T09:54:53.592" v="1530" actId="20577"/>
          <ac:spMkLst>
            <pc:docMk/>
            <pc:sldMk cId="0" sldId="263"/>
            <ac:spMk id="3" creationId="{8EA3B968-07A0-CDA3-F3AE-7D566B858378}"/>
          </ac:spMkLst>
        </pc:spChg>
        <pc:graphicFrameChg chg="mod">
          <ac:chgData name="Matej Eljon" userId="43a8943ae7411611" providerId="LiveId" clId="{EEA60819-3997-4757-AE88-6C31BF548E1C}" dt="2023-02-13T09:55:01.065" v="1532" actId="20577"/>
          <ac:graphicFrameMkLst>
            <pc:docMk/>
            <pc:sldMk cId="0" sldId="263"/>
            <ac:graphicFrameMk id="2" creationId="{882DF7A4-73BC-DCBB-41A0-035BCE39DEC7}"/>
          </ac:graphicFrameMkLst>
        </pc:graphicFrameChg>
      </pc:sldChg>
      <pc:sldChg chg="addSp delSp modSp mod">
        <pc:chgData name="Matej Eljon" userId="43a8943ae7411611" providerId="LiveId" clId="{EEA60819-3997-4757-AE88-6C31BF548E1C}" dt="2023-02-13T09:56:06.722" v="1539" actId="1076"/>
        <pc:sldMkLst>
          <pc:docMk/>
          <pc:sldMk cId="0" sldId="264"/>
        </pc:sldMkLst>
        <pc:spChg chg="mod">
          <ac:chgData name="Matej Eljon" userId="43a8943ae7411611" providerId="LiveId" clId="{EEA60819-3997-4757-AE88-6C31BF548E1C}" dt="2023-02-13T09:56:06.722" v="1539" actId="1076"/>
          <ac:spMkLst>
            <pc:docMk/>
            <pc:sldMk cId="0" sldId="264"/>
            <ac:spMk id="2" creationId="{7C3A7F80-F9D8-3A1A-E3C6-D71927C90A92}"/>
          </ac:spMkLst>
        </pc:spChg>
        <pc:spChg chg="add del mod">
          <ac:chgData name="Matej Eljon" userId="43a8943ae7411611" providerId="LiveId" clId="{EEA60819-3997-4757-AE88-6C31BF548E1C}" dt="2023-02-13T09:32:47.549" v="1076"/>
          <ac:spMkLst>
            <pc:docMk/>
            <pc:sldMk cId="0" sldId="264"/>
            <ac:spMk id="5" creationId="{B0418544-762B-98F3-3AFC-20BFC07CB447}"/>
          </ac:spMkLst>
        </pc:spChg>
        <pc:spChg chg="add mod">
          <ac:chgData name="Matej Eljon" userId="43a8943ae7411611" providerId="LiveId" clId="{EEA60819-3997-4757-AE88-6C31BF548E1C}" dt="2023-02-13T09:56:01.172" v="1538" actId="1076"/>
          <ac:spMkLst>
            <pc:docMk/>
            <pc:sldMk cId="0" sldId="264"/>
            <ac:spMk id="8" creationId="{7160E086-DE2C-BCAA-418F-D07A9F985202}"/>
          </ac:spMkLst>
        </pc:spChg>
        <pc:graphicFrameChg chg="add mod modGraphic">
          <ac:chgData name="Matej Eljon" userId="43a8943ae7411611" providerId="LiveId" clId="{EEA60819-3997-4757-AE88-6C31BF548E1C}" dt="2023-02-13T09:55:57.760" v="1537" actId="1076"/>
          <ac:graphicFrameMkLst>
            <pc:docMk/>
            <pc:sldMk cId="0" sldId="264"/>
            <ac:graphicFrameMk id="6" creationId="{F5DD5073-60C9-4369-D8C5-61BC5FBF4E8F}"/>
          </ac:graphicFrameMkLst>
        </pc:graphicFrameChg>
        <pc:picChg chg="del mod">
          <ac:chgData name="Matej Eljon" userId="43a8943ae7411611" providerId="LiveId" clId="{EEA60819-3997-4757-AE88-6C31BF548E1C}" dt="2023-02-13T09:32:45.583" v="1075" actId="478"/>
          <ac:picMkLst>
            <pc:docMk/>
            <pc:sldMk cId="0" sldId="264"/>
            <ac:picMk id="3" creationId="{5EECEEC4-A361-73C4-115D-F7A45EADA176}"/>
          </ac:picMkLst>
        </pc:picChg>
      </pc:sldChg>
      <pc:sldChg chg="del">
        <pc:chgData name="Matej Eljon" userId="43a8943ae7411611" providerId="LiveId" clId="{EEA60819-3997-4757-AE88-6C31BF548E1C}" dt="2023-02-12T17:38:37.548" v="118" actId="47"/>
        <pc:sldMkLst>
          <pc:docMk/>
          <pc:sldMk cId="0" sldId="265"/>
        </pc:sldMkLst>
      </pc:sldChg>
      <pc:sldChg chg="del">
        <pc:chgData name="Matej Eljon" userId="43a8943ae7411611" providerId="LiveId" clId="{EEA60819-3997-4757-AE88-6C31BF548E1C}" dt="2023-02-12T17:39:27.880" v="130" actId="47"/>
        <pc:sldMkLst>
          <pc:docMk/>
          <pc:sldMk cId="0" sldId="266"/>
        </pc:sldMkLst>
      </pc:sldChg>
      <pc:sldChg chg="modSp mod">
        <pc:chgData name="Matej Eljon" userId="43a8943ae7411611" providerId="LiveId" clId="{EEA60819-3997-4757-AE88-6C31BF548E1C}" dt="2023-02-13T10:47:45.870" v="4234" actId="403"/>
        <pc:sldMkLst>
          <pc:docMk/>
          <pc:sldMk cId="0" sldId="267"/>
        </pc:sldMkLst>
        <pc:spChg chg="mod">
          <ac:chgData name="Matej Eljon" userId="43a8943ae7411611" providerId="LiveId" clId="{EEA60819-3997-4757-AE88-6C31BF548E1C}" dt="2023-02-13T10:47:45.870" v="4234" actId="403"/>
          <ac:spMkLst>
            <pc:docMk/>
            <pc:sldMk cId="0" sldId="267"/>
            <ac:spMk id="2" creationId="{90DB950B-5F44-1A83-C845-E45873689616}"/>
          </ac:spMkLst>
        </pc:spChg>
      </pc:sldChg>
      <pc:sldChg chg="modSp del mod">
        <pc:chgData name="Matej Eljon" userId="43a8943ae7411611" providerId="LiveId" clId="{EEA60819-3997-4757-AE88-6C31BF548E1C}" dt="2023-02-12T17:57:08.151" v="173" actId="47"/>
        <pc:sldMkLst>
          <pc:docMk/>
          <pc:sldMk cId="0" sldId="268"/>
        </pc:sldMkLst>
        <pc:spChg chg="mod">
          <ac:chgData name="Matej Eljon" userId="43a8943ae7411611" providerId="LiveId" clId="{EEA60819-3997-4757-AE88-6C31BF548E1C}" dt="2023-02-12T17:56:27.623" v="163" actId="20577"/>
          <ac:spMkLst>
            <pc:docMk/>
            <pc:sldMk cId="0" sldId="268"/>
            <ac:spMk id="2" creationId="{760F94E6-B380-DFFD-67AC-65B404A9DBDC}"/>
          </ac:spMkLst>
        </pc:spChg>
      </pc:sldChg>
      <pc:sldChg chg="modSp del mod">
        <pc:chgData name="Matej Eljon" userId="43a8943ae7411611" providerId="LiveId" clId="{EEA60819-3997-4757-AE88-6C31BF548E1C}" dt="2023-02-12T18:10:49.180" v="278" actId="47"/>
        <pc:sldMkLst>
          <pc:docMk/>
          <pc:sldMk cId="0" sldId="269"/>
        </pc:sldMkLst>
        <pc:graphicFrameChg chg="mod">
          <ac:chgData name="Matej Eljon" userId="43a8943ae7411611" providerId="LiveId" clId="{EEA60819-3997-4757-AE88-6C31BF548E1C}" dt="2023-02-12T17:58:14.403" v="206" actId="1076"/>
          <ac:graphicFrameMkLst>
            <pc:docMk/>
            <pc:sldMk cId="0" sldId="269"/>
            <ac:graphicFrameMk id="4" creationId="{F3E5A961-DDAD-663F-420D-AD9BB82F745E}"/>
          </ac:graphicFrameMkLst>
        </pc:graphicFrameChg>
      </pc:sldChg>
      <pc:sldChg chg="del">
        <pc:chgData name="Matej Eljon" userId="43a8943ae7411611" providerId="LiveId" clId="{EEA60819-3997-4757-AE88-6C31BF548E1C}" dt="2023-02-12T18:10:50.899" v="279" actId="47"/>
        <pc:sldMkLst>
          <pc:docMk/>
          <pc:sldMk cId="0" sldId="270"/>
        </pc:sldMkLst>
      </pc:sldChg>
      <pc:sldChg chg="delSp modSp del mod">
        <pc:chgData name="Matej Eljon" userId="43a8943ae7411611" providerId="LiveId" clId="{EEA60819-3997-4757-AE88-6C31BF548E1C}" dt="2023-02-12T17:33:35.552" v="100" actId="47"/>
        <pc:sldMkLst>
          <pc:docMk/>
          <pc:sldMk cId="0" sldId="271"/>
        </pc:sldMkLst>
        <pc:spChg chg="mod">
          <ac:chgData name="Matej Eljon" userId="43a8943ae7411611" providerId="LiveId" clId="{EEA60819-3997-4757-AE88-6C31BF548E1C}" dt="2023-02-12T17:33:26.217" v="99" actId="20577"/>
          <ac:spMkLst>
            <pc:docMk/>
            <pc:sldMk cId="0" sldId="271"/>
            <ac:spMk id="2" creationId="{6082A65C-194A-98F4-25E6-324983563623}"/>
          </ac:spMkLst>
        </pc:spChg>
        <pc:graphicFrameChg chg="del modGraphic">
          <ac:chgData name="Matej Eljon" userId="43a8943ae7411611" providerId="LiveId" clId="{EEA60819-3997-4757-AE88-6C31BF548E1C}" dt="2023-02-12T17:33:17.914" v="83" actId="478"/>
          <ac:graphicFrameMkLst>
            <pc:docMk/>
            <pc:sldMk cId="0" sldId="271"/>
            <ac:graphicFrameMk id="3" creationId="{E0F0A17E-1753-DDCE-FB3D-3095A953D627}"/>
          </ac:graphicFrameMkLst>
        </pc:graphicFrameChg>
      </pc:sldChg>
      <pc:sldChg chg="del">
        <pc:chgData name="Matej Eljon" userId="43a8943ae7411611" providerId="LiveId" clId="{EEA60819-3997-4757-AE88-6C31BF548E1C}" dt="2023-02-12T18:46:01.282" v="317" actId="47"/>
        <pc:sldMkLst>
          <pc:docMk/>
          <pc:sldMk cId="0" sldId="272"/>
        </pc:sldMkLst>
      </pc:sldChg>
      <pc:sldChg chg="modSp mod">
        <pc:chgData name="Matej Eljon" userId="43a8943ae7411611" providerId="LiveId" clId="{EEA60819-3997-4757-AE88-6C31BF548E1C}" dt="2023-02-13T10:47:33.209" v="4233" actId="20577"/>
        <pc:sldMkLst>
          <pc:docMk/>
          <pc:sldMk cId="0" sldId="273"/>
        </pc:sldMkLst>
        <pc:spChg chg="mod">
          <ac:chgData name="Matej Eljon" userId="43a8943ae7411611" providerId="LiveId" clId="{EEA60819-3997-4757-AE88-6C31BF548E1C}" dt="2023-02-13T10:47:33.209" v="4233" actId="20577"/>
          <ac:spMkLst>
            <pc:docMk/>
            <pc:sldMk cId="0" sldId="273"/>
            <ac:spMk id="3" creationId="{C03F635E-385C-5E0C-12DA-C25A630BA7C1}"/>
          </ac:spMkLst>
        </pc:spChg>
      </pc:sldChg>
      <pc:sldChg chg="modSp mod">
        <pc:chgData name="Matej Eljon" userId="43a8943ae7411611" providerId="LiveId" clId="{EEA60819-3997-4757-AE88-6C31BF548E1C}" dt="2023-02-12T17:39:50.996" v="132" actId="1076"/>
        <pc:sldMkLst>
          <pc:docMk/>
          <pc:sldMk cId="0" sldId="274"/>
        </pc:sldMkLst>
        <pc:picChg chg="mod">
          <ac:chgData name="Matej Eljon" userId="43a8943ae7411611" providerId="LiveId" clId="{EEA60819-3997-4757-AE88-6C31BF548E1C}" dt="2023-02-12T17:39:48.514" v="131" actId="1076"/>
          <ac:picMkLst>
            <pc:docMk/>
            <pc:sldMk cId="0" sldId="274"/>
            <ac:picMk id="3" creationId="{6D5C2E3F-FFE5-859B-5055-1967F4CD3FA0}"/>
          </ac:picMkLst>
        </pc:picChg>
        <pc:picChg chg="mod">
          <ac:chgData name="Matej Eljon" userId="43a8943ae7411611" providerId="LiveId" clId="{EEA60819-3997-4757-AE88-6C31BF548E1C}" dt="2023-02-12T17:39:50.996" v="132" actId="1076"/>
          <ac:picMkLst>
            <pc:docMk/>
            <pc:sldMk cId="0" sldId="274"/>
            <ac:picMk id="4" creationId="{33754748-FE78-B5C5-39B8-F521025FBB4D}"/>
          </ac:picMkLst>
        </pc:picChg>
      </pc:sldChg>
      <pc:sldChg chg="modSp mod">
        <pc:chgData name="Matej Eljon" userId="43a8943ae7411611" providerId="LiveId" clId="{EEA60819-3997-4757-AE88-6C31BF548E1C}" dt="2023-02-12T17:41:27.411" v="136" actId="1076"/>
        <pc:sldMkLst>
          <pc:docMk/>
          <pc:sldMk cId="0" sldId="275"/>
        </pc:sldMkLst>
        <pc:picChg chg="mod">
          <ac:chgData name="Matej Eljon" userId="43a8943ae7411611" providerId="LiveId" clId="{EEA60819-3997-4757-AE88-6C31BF548E1C}" dt="2023-02-12T17:41:10.010" v="133" actId="1076"/>
          <ac:picMkLst>
            <pc:docMk/>
            <pc:sldMk cId="0" sldId="275"/>
            <ac:picMk id="3" creationId="{0606C081-A16A-F205-7D92-B16F55A5AF8D}"/>
          </ac:picMkLst>
        </pc:picChg>
        <pc:picChg chg="mod">
          <ac:chgData name="Matej Eljon" userId="43a8943ae7411611" providerId="LiveId" clId="{EEA60819-3997-4757-AE88-6C31BF548E1C}" dt="2023-02-12T17:41:27.411" v="136" actId="1076"/>
          <ac:picMkLst>
            <pc:docMk/>
            <pc:sldMk cId="0" sldId="275"/>
            <ac:picMk id="4" creationId="{591FC387-7725-2E8A-E16B-EE7DA07AB648}"/>
          </ac:picMkLst>
        </pc:picChg>
      </pc:sldChg>
      <pc:sldChg chg="modSp del mod">
        <pc:chgData name="Matej Eljon" userId="43a8943ae7411611" providerId="LiveId" clId="{EEA60819-3997-4757-AE88-6C31BF548E1C}" dt="2023-02-12T17:43:20.444" v="145" actId="47"/>
        <pc:sldMkLst>
          <pc:docMk/>
          <pc:sldMk cId="0" sldId="276"/>
        </pc:sldMkLst>
        <pc:picChg chg="mod">
          <ac:chgData name="Matej Eljon" userId="43a8943ae7411611" providerId="LiveId" clId="{EEA60819-3997-4757-AE88-6C31BF548E1C}" dt="2023-02-12T17:42:37.834" v="137" actId="1076"/>
          <ac:picMkLst>
            <pc:docMk/>
            <pc:sldMk cId="0" sldId="276"/>
            <ac:picMk id="3" creationId="{5EF16172-B5AE-73BD-C29D-F893A7F737CB}"/>
          </ac:picMkLst>
        </pc:picChg>
      </pc:sldChg>
      <pc:sldChg chg="addSp delSp modSp mod">
        <pc:chgData name="Matej Eljon" userId="43a8943ae7411611" providerId="LiveId" clId="{EEA60819-3997-4757-AE88-6C31BF548E1C}" dt="2023-02-13T10:50:41.332" v="4252" actId="207"/>
        <pc:sldMkLst>
          <pc:docMk/>
          <pc:sldMk cId="2284188041" sldId="277"/>
        </pc:sldMkLst>
        <pc:spChg chg="mod">
          <ac:chgData name="Matej Eljon" userId="43a8943ae7411611" providerId="LiveId" clId="{EEA60819-3997-4757-AE88-6C31BF548E1C}" dt="2023-02-13T10:49:58.361" v="4247" actId="1076"/>
          <ac:spMkLst>
            <pc:docMk/>
            <pc:sldMk cId="2284188041" sldId="277"/>
            <ac:spMk id="8" creationId="{7F96AEE6-8BAC-B02E-942E-FB328F531DE3}"/>
          </ac:spMkLst>
        </pc:spChg>
        <pc:graphicFrameChg chg="add mod modGraphic">
          <ac:chgData name="Matej Eljon" userId="43a8943ae7411611" providerId="LiveId" clId="{EEA60819-3997-4757-AE88-6C31BF548E1C}" dt="2023-02-13T10:50:30.033" v="4251" actId="14100"/>
          <ac:graphicFrameMkLst>
            <pc:docMk/>
            <pc:sldMk cId="2284188041" sldId="277"/>
            <ac:graphicFrameMk id="6" creationId="{96CC7FA8-E064-BA01-3CBD-5964A5CD5866}"/>
          </ac:graphicFrameMkLst>
        </pc:graphicFrameChg>
        <pc:graphicFrameChg chg="add mod modGraphic">
          <ac:chgData name="Matej Eljon" userId="43a8943ae7411611" providerId="LiveId" clId="{EEA60819-3997-4757-AE88-6C31BF548E1C}" dt="2023-02-13T10:50:41.332" v="4252" actId="207"/>
          <ac:graphicFrameMkLst>
            <pc:docMk/>
            <pc:sldMk cId="2284188041" sldId="277"/>
            <ac:graphicFrameMk id="9" creationId="{123AEF08-0EE5-109C-6D22-D7D9A2FE015A}"/>
          </ac:graphicFrameMkLst>
        </pc:graphicFrameChg>
        <pc:picChg chg="del">
          <ac:chgData name="Matej Eljon" userId="43a8943ae7411611" providerId="LiveId" clId="{EEA60819-3997-4757-AE88-6C31BF548E1C}" dt="2023-02-13T10:49:40.618" v="4242" actId="478"/>
          <ac:picMkLst>
            <pc:docMk/>
            <pc:sldMk cId="2284188041" sldId="277"/>
            <ac:picMk id="4" creationId="{AC71807A-225A-57FF-C214-7B97AD8654FC}"/>
          </ac:picMkLst>
        </pc:picChg>
        <pc:picChg chg="del">
          <ac:chgData name="Matej Eljon" userId="43a8943ae7411611" providerId="LiveId" clId="{EEA60819-3997-4757-AE88-6C31BF548E1C}" dt="2023-02-13T10:48:55.975" v="4236" actId="478"/>
          <ac:picMkLst>
            <pc:docMk/>
            <pc:sldMk cId="2284188041" sldId="277"/>
            <ac:picMk id="5" creationId="{7C5A867B-CA7B-213C-0626-0E30135D0D0D}"/>
          </ac:picMkLst>
        </pc:picChg>
      </pc:sldChg>
      <pc:sldChg chg="addSp delSp modSp new mod">
        <pc:chgData name="Matej Eljon" userId="43a8943ae7411611" providerId="LiveId" clId="{EEA60819-3997-4757-AE88-6C31BF548E1C}" dt="2023-02-13T09:49:01.515" v="1266" actId="1076"/>
        <pc:sldMkLst>
          <pc:docMk/>
          <pc:sldMk cId="3425840727" sldId="278"/>
        </pc:sldMkLst>
        <pc:spChg chg="mod">
          <ac:chgData name="Matej Eljon" userId="43a8943ae7411611" providerId="LiveId" clId="{EEA60819-3997-4757-AE88-6C31BF548E1C}" dt="2023-02-12T17:36:25.072" v="112" actId="1076"/>
          <ac:spMkLst>
            <pc:docMk/>
            <pc:sldMk cId="3425840727" sldId="278"/>
            <ac:spMk id="2" creationId="{49D74A58-1C6F-F060-844E-B4DB6E08445F}"/>
          </ac:spMkLst>
        </pc:spChg>
        <pc:spChg chg="del">
          <ac:chgData name="Matej Eljon" userId="43a8943ae7411611" providerId="LiveId" clId="{EEA60819-3997-4757-AE88-6C31BF548E1C}" dt="2023-02-13T09:39:15.520" v="1107"/>
          <ac:spMkLst>
            <pc:docMk/>
            <pc:sldMk cId="3425840727" sldId="278"/>
            <ac:spMk id="3" creationId="{A7E160AB-C07C-596F-1E63-2F0B6197904B}"/>
          </ac:spMkLst>
        </pc:spChg>
        <pc:spChg chg="add mod">
          <ac:chgData name="Matej Eljon" userId="43a8943ae7411611" providerId="LiveId" clId="{EEA60819-3997-4757-AE88-6C31BF548E1C}" dt="2023-02-13T09:49:01.515" v="1266" actId="1076"/>
          <ac:spMkLst>
            <pc:docMk/>
            <pc:sldMk cId="3425840727" sldId="278"/>
            <ac:spMk id="10" creationId="{9EAE3D99-3DA8-EFA2-0506-D4703A9C8B8B}"/>
          </ac:spMkLst>
        </pc:spChg>
        <pc:graphicFrameChg chg="add mod modGraphic">
          <ac:chgData name="Matej Eljon" userId="43a8943ae7411611" providerId="LiveId" clId="{EEA60819-3997-4757-AE88-6C31BF548E1C}" dt="2023-02-13T09:46:39.965" v="1208" actId="207"/>
          <ac:graphicFrameMkLst>
            <pc:docMk/>
            <pc:sldMk cId="3425840727" sldId="278"/>
            <ac:graphicFrameMk id="4" creationId="{BF110558-5D66-4F70-34C9-890CBAF75903}"/>
          </ac:graphicFrameMkLst>
        </pc:graphicFrameChg>
        <pc:picChg chg="add del mod">
          <ac:chgData name="Matej Eljon" userId="43a8943ae7411611" providerId="LiveId" clId="{EEA60819-3997-4757-AE88-6C31BF548E1C}" dt="2023-02-12T17:35:32.262" v="108" actId="478"/>
          <ac:picMkLst>
            <pc:docMk/>
            <pc:sldMk cId="3425840727" sldId="278"/>
            <ac:picMk id="7" creationId="{286D2962-6931-8858-19B9-984374399663}"/>
          </ac:picMkLst>
        </pc:picChg>
        <pc:picChg chg="add del mod">
          <ac:chgData name="Matej Eljon" userId="43a8943ae7411611" providerId="LiveId" clId="{EEA60819-3997-4757-AE88-6C31BF548E1C}" dt="2023-02-13T09:39:12.282" v="1106" actId="478"/>
          <ac:picMkLst>
            <pc:docMk/>
            <pc:sldMk cId="3425840727" sldId="278"/>
            <ac:picMk id="9" creationId="{3E748A9F-9278-524B-62C9-3F89599885F2}"/>
          </ac:picMkLst>
        </pc:picChg>
      </pc:sldChg>
      <pc:sldChg chg="modSp new mod">
        <pc:chgData name="Matej Eljon" userId="43a8943ae7411611" providerId="LiveId" clId="{EEA60819-3997-4757-AE88-6C31BF548E1C}" dt="2023-02-12T17:39:24.778" v="129" actId="20577"/>
        <pc:sldMkLst>
          <pc:docMk/>
          <pc:sldMk cId="2046493218" sldId="279"/>
        </pc:sldMkLst>
        <pc:spChg chg="mod">
          <ac:chgData name="Matej Eljon" userId="43a8943ae7411611" providerId="LiveId" clId="{EEA60819-3997-4757-AE88-6C31BF548E1C}" dt="2023-02-12T17:39:24.778" v="129" actId="20577"/>
          <ac:spMkLst>
            <pc:docMk/>
            <pc:sldMk cId="2046493218" sldId="279"/>
            <ac:spMk id="2" creationId="{5EBC7A20-152A-9121-518B-D70D52B84C30}"/>
          </ac:spMkLst>
        </pc:spChg>
        <pc:spChg chg="mod">
          <ac:chgData name="Matej Eljon" userId="43a8943ae7411611" providerId="LiveId" clId="{EEA60819-3997-4757-AE88-6C31BF548E1C}" dt="2023-02-12T17:39:14.382" v="128" actId="27636"/>
          <ac:spMkLst>
            <pc:docMk/>
            <pc:sldMk cId="2046493218" sldId="279"/>
            <ac:spMk id="3" creationId="{43EE9401-DD01-9CA7-AD1C-56D3AD54C121}"/>
          </ac:spMkLst>
        </pc:spChg>
      </pc:sldChg>
      <pc:sldChg chg="addSp modSp new mod">
        <pc:chgData name="Matej Eljon" userId="43a8943ae7411611" providerId="LiveId" clId="{EEA60819-3997-4757-AE88-6C31BF548E1C}" dt="2023-02-12T17:43:47.561" v="160" actId="20577"/>
        <pc:sldMkLst>
          <pc:docMk/>
          <pc:sldMk cId="3046124379" sldId="280"/>
        </pc:sldMkLst>
        <pc:spChg chg="mod">
          <ac:chgData name="Matej Eljon" userId="43a8943ae7411611" providerId="LiveId" clId="{EEA60819-3997-4757-AE88-6C31BF548E1C}" dt="2023-02-12T17:43:47.561" v="160" actId="20577"/>
          <ac:spMkLst>
            <pc:docMk/>
            <pc:sldMk cId="3046124379" sldId="280"/>
            <ac:spMk id="2" creationId="{DAC553D0-9E55-6E56-302E-095494422055}"/>
          </ac:spMkLst>
        </pc:spChg>
        <pc:picChg chg="add mod">
          <ac:chgData name="Matej Eljon" userId="43a8943ae7411611" providerId="LiveId" clId="{EEA60819-3997-4757-AE88-6C31BF548E1C}" dt="2023-02-12T17:43:05.635" v="144" actId="1076"/>
          <ac:picMkLst>
            <pc:docMk/>
            <pc:sldMk cId="3046124379" sldId="280"/>
            <ac:picMk id="4" creationId="{1DF2D28B-7AF2-DEE7-1361-D6095252550B}"/>
          </ac:picMkLst>
        </pc:picChg>
      </pc:sldChg>
      <pc:sldChg chg="modSp new mod">
        <pc:chgData name="Matej Eljon" userId="43a8943ae7411611" providerId="LiveId" clId="{EEA60819-3997-4757-AE88-6C31BF548E1C}" dt="2023-02-13T10:33:07.275" v="4020" actId="20577"/>
        <pc:sldMkLst>
          <pc:docMk/>
          <pc:sldMk cId="4171105549" sldId="281"/>
        </pc:sldMkLst>
        <pc:spChg chg="mod">
          <ac:chgData name="Matej Eljon" userId="43a8943ae7411611" providerId="LiveId" clId="{EEA60819-3997-4757-AE88-6C31BF548E1C}" dt="2023-02-13T10:33:07.275" v="4020" actId="20577"/>
          <ac:spMkLst>
            <pc:docMk/>
            <pc:sldMk cId="4171105549" sldId="281"/>
            <ac:spMk id="2" creationId="{A4AD82FF-2C6F-4D1E-36DD-BC5109A546CF}"/>
          </ac:spMkLst>
        </pc:spChg>
        <pc:spChg chg="mod">
          <ac:chgData name="Matej Eljon" userId="43a8943ae7411611" providerId="LiveId" clId="{EEA60819-3997-4757-AE88-6C31BF548E1C}" dt="2023-02-12T17:57:33.090" v="178" actId="15"/>
          <ac:spMkLst>
            <pc:docMk/>
            <pc:sldMk cId="4171105549" sldId="281"/>
            <ac:spMk id="3" creationId="{B1791675-8F12-2153-D28A-D421151E2CB9}"/>
          </ac:spMkLst>
        </pc:spChg>
      </pc:sldChg>
      <pc:sldChg chg="addSp delSp modSp new mod">
        <pc:chgData name="Matej Eljon" userId="43a8943ae7411611" providerId="LiveId" clId="{EEA60819-3997-4757-AE88-6C31BF548E1C}" dt="2023-02-12T18:09:32.708" v="277" actId="255"/>
        <pc:sldMkLst>
          <pc:docMk/>
          <pc:sldMk cId="4105214659" sldId="282"/>
        </pc:sldMkLst>
        <pc:spChg chg="mod">
          <ac:chgData name="Matej Eljon" userId="43a8943ae7411611" providerId="LiveId" clId="{EEA60819-3997-4757-AE88-6C31BF548E1C}" dt="2023-02-12T17:57:56.865" v="203" actId="20577"/>
          <ac:spMkLst>
            <pc:docMk/>
            <pc:sldMk cId="4105214659" sldId="282"/>
            <ac:spMk id="2" creationId="{46BF2EC0-3D30-8E73-49B8-307B5E22D4F0}"/>
          </ac:spMkLst>
        </pc:spChg>
        <pc:spChg chg="mod">
          <ac:chgData name="Matej Eljon" userId="43a8943ae7411611" providerId="LiveId" clId="{EEA60819-3997-4757-AE88-6C31BF548E1C}" dt="2023-02-12T18:09:32.708" v="277" actId="255"/>
          <ac:spMkLst>
            <pc:docMk/>
            <pc:sldMk cId="4105214659" sldId="282"/>
            <ac:spMk id="3" creationId="{707777E4-65CA-D515-E0E2-BE775EE3A4C8}"/>
          </ac:spMkLst>
        </pc:spChg>
        <pc:spChg chg="add del">
          <ac:chgData name="Matej Eljon" userId="43a8943ae7411611" providerId="LiveId" clId="{EEA60819-3997-4757-AE88-6C31BF548E1C}" dt="2023-02-12T17:58:06.948" v="205" actId="478"/>
          <ac:spMkLst>
            <pc:docMk/>
            <pc:sldMk cId="4105214659" sldId="282"/>
            <ac:spMk id="5" creationId="{4C9B5932-791D-6B83-67BE-2E6021B3C722}"/>
          </ac:spMkLst>
        </pc:spChg>
        <pc:graphicFrameChg chg="add mod modGraphic">
          <ac:chgData name="Matej Eljon" userId="43a8943ae7411611" providerId="LiveId" clId="{EEA60819-3997-4757-AE88-6C31BF548E1C}" dt="2023-02-12T17:59:37.444" v="222" actId="14100"/>
          <ac:graphicFrameMkLst>
            <pc:docMk/>
            <pc:sldMk cId="4105214659" sldId="282"/>
            <ac:graphicFrameMk id="6" creationId="{6C8BBB62-06F5-37F0-9918-CD5290569BCA}"/>
          </ac:graphicFrameMkLst>
        </pc:graphicFrameChg>
      </pc:sldChg>
      <pc:sldChg chg="addSp delSp modSp add mod">
        <pc:chgData name="Matej Eljon" userId="43a8943ae7411611" providerId="LiveId" clId="{EEA60819-3997-4757-AE88-6C31BF548E1C}" dt="2023-02-12T18:09:19.101" v="273" actId="1076"/>
        <pc:sldMkLst>
          <pc:docMk/>
          <pc:sldMk cId="260135613" sldId="283"/>
        </pc:sldMkLst>
        <pc:spChg chg="mod">
          <ac:chgData name="Matej Eljon" userId="43a8943ae7411611" providerId="LiveId" clId="{EEA60819-3997-4757-AE88-6C31BF548E1C}" dt="2023-02-12T18:07:24.603" v="246" actId="20577"/>
          <ac:spMkLst>
            <pc:docMk/>
            <pc:sldMk cId="260135613" sldId="283"/>
            <ac:spMk id="2" creationId="{46BF2EC0-3D30-8E73-49B8-307B5E22D4F0}"/>
          </ac:spMkLst>
        </pc:spChg>
        <pc:spChg chg="mod">
          <ac:chgData name="Matej Eljon" userId="43a8943ae7411611" providerId="LiveId" clId="{EEA60819-3997-4757-AE88-6C31BF548E1C}" dt="2023-02-12T18:09:19.101" v="273" actId="1076"/>
          <ac:spMkLst>
            <pc:docMk/>
            <pc:sldMk cId="260135613" sldId="283"/>
            <ac:spMk id="3" creationId="{707777E4-65CA-D515-E0E2-BE775EE3A4C8}"/>
          </ac:spMkLst>
        </pc:spChg>
        <pc:graphicFrameChg chg="add mod modGraphic">
          <ac:chgData name="Matej Eljon" userId="43a8943ae7411611" providerId="LiveId" clId="{EEA60819-3997-4757-AE88-6C31BF548E1C}" dt="2023-02-12T18:08:04.875" v="252" actId="1076"/>
          <ac:graphicFrameMkLst>
            <pc:docMk/>
            <pc:sldMk cId="260135613" sldId="283"/>
            <ac:graphicFrameMk id="4" creationId="{A818A2C5-6AAD-0A3E-9A7A-EF36D8C49805}"/>
          </ac:graphicFrameMkLst>
        </pc:graphicFrameChg>
        <pc:graphicFrameChg chg="del">
          <ac:chgData name="Matej Eljon" userId="43a8943ae7411611" providerId="LiveId" clId="{EEA60819-3997-4757-AE88-6C31BF548E1C}" dt="2023-02-12T18:07:38.637" v="247" actId="478"/>
          <ac:graphicFrameMkLst>
            <pc:docMk/>
            <pc:sldMk cId="260135613" sldId="283"/>
            <ac:graphicFrameMk id="6" creationId="{6C8BBB62-06F5-37F0-9918-CD5290569BCA}"/>
          </ac:graphicFrameMkLst>
        </pc:graphicFrameChg>
      </pc:sldChg>
      <pc:sldChg chg="addSp delSp modSp new mod">
        <pc:chgData name="Matej Eljon" userId="43a8943ae7411611" providerId="LiveId" clId="{EEA60819-3997-4757-AE88-6C31BF548E1C}" dt="2023-02-13T10:54:07.971" v="4286" actId="122"/>
        <pc:sldMkLst>
          <pc:docMk/>
          <pc:sldMk cId="3395553717" sldId="284"/>
        </pc:sldMkLst>
        <pc:spChg chg="mod">
          <ac:chgData name="Matej Eljon" userId="43a8943ae7411611" providerId="LiveId" clId="{EEA60819-3997-4757-AE88-6C31BF548E1C}" dt="2023-02-13T09:04:24.221" v="951" actId="20577"/>
          <ac:spMkLst>
            <pc:docMk/>
            <pc:sldMk cId="3395553717" sldId="284"/>
            <ac:spMk id="2" creationId="{6FA28077-49DE-0C98-1FC9-3246D3512044}"/>
          </ac:spMkLst>
        </pc:spChg>
        <pc:spChg chg="del">
          <ac:chgData name="Matej Eljon" userId="43a8943ae7411611" providerId="LiveId" clId="{EEA60819-3997-4757-AE88-6C31BF548E1C}" dt="2023-02-13T10:51:45.298" v="4259"/>
          <ac:spMkLst>
            <pc:docMk/>
            <pc:sldMk cId="3395553717" sldId="284"/>
            <ac:spMk id="3" creationId="{E2468D2F-E35B-AAAF-7B8A-EC01C8847DCA}"/>
          </ac:spMkLst>
        </pc:spChg>
        <pc:graphicFrameChg chg="add mod modGraphic">
          <ac:chgData name="Matej Eljon" userId="43a8943ae7411611" providerId="LiveId" clId="{EEA60819-3997-4757-AE88-6C31BF548E1C}" dt="2023-02-13T10:54:02.667" v="4285" actId="122"/>
          <ac:graphicFrameMkLst>
            <pc:docMk/>
            <pc:sldMk cId="3395553717" sldId="284"/>
            <ac:graphicFrameMk id="4" creationId="{AD5FD2EA-EBF4-00DD-BC90-A812185F130E}"/>
          </ac:graphicFrameMkLst>
        </pc:graphicFrameChg>
        <pc:graphicFrameChg chg="add mod modGraphic">
          <ac:chgData name="Matej Eljon" userId="43a8943ae7411611" providerId="LiveId" clId="{EEA60819-3997-4757-AE88-6C31BF548E1C}" dt="2023-02-13T10:54:07.971" v="4286" actId="122"/>
          <ac:graphicFrameMkLst>
            <pc:docMk/>
            <pc:sldMk cId="3395553717" sldId="284"/>
            <ac:graphicFrameMk id="5" creationId="{E9A47CD5-D8FC-CCDD-62D3-551287E52447}"/>
          </ac:graphicFrameMkLst>
        </pc:graphicFrameChg>
        <pc:picChg chg="add del">
          <ac:chgData name="Matej Eljon" userId="43a8943ae7411611" providerId="LiveId" clId="{EEA60819-3997-4757-AE88-6C31BF548E1C}" dt="2023-02-12T18:44:58" v="308" actId="22"/>
          <ac:picMkLst>
            <pc:docMk/>
            <pc:sldMk cId="3395553717" sldId="284"/>
            <ac:picMk id="5" creationId="{A47D7F2B-0F31-5235-33D1-F5A4A1978116}"/>
          </ac:picMkLst>
        </pc:picChg>
        <pc:picChg chg="add del mod">
          <ac:chgData name="Matej Eljon" userId="43a8943ae7411611" providerId="LiveId" clId="{EEA60819-3997-4757-AE88-6C31BF548E1C}" dt="2023-02-13T10:51:39.384" v="4257" actId="478"/>
          <ac:picMkLst>
            <pc:docMk/>
            <pc:sldMk cId="3395553717" sldId="284"/>
            <ac:picMk id="6" creationId="{0AC3A66B-601A-06E4-8F18-831C4D1CB2FD}"/>
          </ac:picMkLst>
        </pc:picChg>
        <pc:picChg chg="add del mod">
          <ac:chgData name="Matej Eljon" userId="43a8943ae7411611" providerId="LiveId" clId="{EEA60819-3997-4757-AE88-6C31BF548E1C}" dt="2023-02-13T10:51:39.777" v="4258" actId="478"/>
          <ac:picMkLst>
            <pc:docMk/>
            <pc:sldMk cId="3395553717" sldId="284"/>
            <ac:picMk id="7" creationId="{FF1B5648-6032-6308-D127-71168EEBFE6E}"/>
          </ac:picMkLst>
        </pc:picChg>
      </pc:sldChg>
      <pc:sldChg chg="addSp delSp modSp add mod">
        <pc:chgData name="Matej Eljon" userId="43a8943ae7411611" providerId="LiveId" clId="{EEA60819-3997-4757-AE88-6C31BF548E1C}" dt="2023-02-12T18:47:47.912" v="336" actId="14100"/>
        <pc:sldMkLst>
          <pc:docMk/>
          <pc:sldMk cId="2868203078" sldId="285"/>
        </pc:sldMkLst>
        <pc:spChg chg="del mod">
          <ac:chgData name="Matej Eljon" userId="43a8943ae7411611" providerId="LiveId" clId="{EEA60819-3997-4757-AE88-6C31BF548E1C}" dt="2023-02-12T18:47:42.785" v="334" actId="478"/>
          <ac:spMkLst>
            <pc:docMk/>
            <pc:sldMk cId="2868203078" sldId="285"/>
            <ac:spMk id="2" creationId="{6FA28077-49DE-0C98-1FC9-3246D3512044}"/>
          </ac:spMkLst>
        </pc:spChg>
        <pc:spChg chg="del">
          <ac:chgData name="Matej Eljon" userId="43a8943ae7411611" providerId="LiveId" clId="{EEA60819-3997-4757-AE88-6C31BF548E1C}" dt="2023-02-12T18:46:23.240" v="320"/>
          <ac:spMkLst>
            <pc:docMk/>
            <pc:sldMk cId="2868203078" sldId="285"/>
            <ac:spMk id="3" creationId="{E2468D2F-E35B-AAAF-7B8A-EC01C8847DCA}"/>
          </ac:spMkLst>
        </pc:spChg>
        <pc:graphicFrameChg chg="add mod">
          <ac:chgData name="Matej Eljon" userId="43a8943ae7411611" providerId="LiveId" clId="{EEA60819-3997-4757-AE88-6C31BF548E1C}" dt="2023-02-12T18:47:47.912" v="336" actId="14100"/>
          <ac:graphicFrameMkLst>
            <pc:docMk/>
            <pc:sldMk cId="2868203078" sldId="285"/>
            <ac:graphicFrameMk id="8" creationId="{ADF73EC3-FA8F-B344-3822-7AB37B3185AC}"/>
          </ac:graphicFrameMkLst>
        </pc:graphicFrameChg>
        <pc:picChg chg="del">
          <ac:chgData name="Matej Eljon" userId="43a8943ae7411611" providerId="LiveId" clId="{EEA60819-3997-4757-AE88-6C31BF548E1C}" dt="2023-02-12T18:46:03.736" v="318" actId="478"/>
          <ac:picMkLst>
            <pc:docMk/>
            <pc:sldMk cId="2868203078" sldId="285"/>
            <ac:picMk id="6" creationId="{0AC3A66B-601A-06E4-8F18-831C4D1CB2FD}"/>
          </ac:picMkLst>
        </pc:picChg>
        <pc:picChg chg="del">
          <ac:chgData name="Matej Eljon" userId="43a8943ae7411611" providerId="LiveId" clId="{EEA60819-3997-4757-AE88-6C31BF548E1C}" dt="2023-02-12T18:46:04.612" v="319" actId="478"/>
          <ac:picMkLst>
            <pc:docMk/>
            <pc:sldMk cId="2868203078" sldId="285"/>
            <ac:picMk id="7" creationId="{FF1B5648-6032-6308-D127-71168EEBFE6E}"/>
          </ac:picMkLst>
        </pc:picChg>
      </pc:sldChg>
      <pc:sldChg chg="addSp delSp modSp add mod">
        <pc:chgData name="Matej Eljon" userId="43a8943ae7411611" providerId="LiveId" clId="{EEA60819-3997-4757-AE88-6C31BF548E1C}" dt="2023-02-12T18:53:28.534" v="358" actId="255"/>
        <pc:sldMkLst>
          <pc:docMk/>
          <pc:sldMk cId="1220236215" sldId="286"/>
        </pc:sldMkLst>
        <pc:spChg chg="add del mod">
          <ac:chgData name="Matej Eljon" userId="43a8943ae7411611" providerId="LiveId" clId="{EEA60819-3997-4757-AE88-6C31BF548E1C}" dt="2023-02-12T18:53:10.730" v="353" actId="478"/>
          <ac:spMkLst>
            <pc:docMk/>
            <pc:sldMk cId="1220236215" sldId="286"/>
            <ac:spMk id="3" creationId="{8009D9BA-C5DA-1668-6B84-061A162DCF90}"/>
          </ac:spMkLst>
        </pc:spChg>
        <pc:graphicFrameChg chg="add del mod">
          <ac:chgData name="Matej Eljon" userId="43a8943ae7411611" providerId="LiveId" clId="{EEA60819-3997-4757-AE88-6C31BF548E1C}" dt="2023-02-12T18:52:43.070" v="351" actId="478"/>
          <ac:graphicFrameMkLst>
            <pc:docMk/>
            <pc:sldMk cId="1220236215" sldId="286"/>
            <ac:graphicFrameMk id="4" creationId="{ADF73EC3-FA8F-B344-3822-7AB37B3185AC}"/>
          </ac:graphicFrameMkLst>
        </pc:graphicFrameChg>
        <pc:graphicFrameChg chg="add mod">
          <ac:chgData name="Matej Eljon" userId="43a8943ae7411611" providerId="LiveId" clId="{EEA60819-3997-4757-AE88-6C31BF548E1C}" dt="2023-02-12T18:53:28.534" v="358" actId="255"/>
          <ac:graphicFrameMkLst>
            <pc:docMk/>
            <pc:sldMk cId="1220236215" sldId="286"/>
            <ac:graphicFrameMk id="5" creationId="{6379DBC8-1FCD-FC0C-71AD-B7E2C2BC5432}"/>
          </ac:graphicFrameMkLst>
        </pc:graphicFrameChg>
        <pc:graphicFrameChg chg="del">
          <ac:chgData name="Matej Eljon" userId="43a8943ae7411611" providerId="LiveId" clId="{EEA60819-3997-4757-AE88-6C31BF548E1C}" dt="2023-02-12T18:51:37.191" v="338" actId="478"/>
          <ac:graphicFrameMkLst>
            <pc:docMk/>
            <pc:sldMk cId="1220236215" sldId="286"/>
            <ac:graphicFrameMk id="8" creationId="{ADF73EC3-FA8F-B344-3822-7AB37B3185AC}"/>
          </ac:graphicFrameMkLst>
        </pc:graphicFrameChg>
      </pc:sldChg>
      <pc:sldChg chg="addSp delSp modSp add mod">
        <pc:chgData name="Matej Eljon" userId="43a8943ae7411611" providerId="LiveId" clId="{EEA60819-3997-4757-AE88-6C31BF548E1C}" dt="2023-02-12T19:30:24.170" v="521" actId="207"/>
        <pc:sldMkLst>
          <pc:docMk/>
          <pc:sldMk cId="1045560428" sldId="287"/>
        </pc:sldMkLst>
        <pc:spChg chg="add mod">
          <ac:chgData name="Matej Eljon" userId="43a8943ae7411611" providerId="LiveId" clId="{EEA60819-3997-4757-AE88-6C31BF548E1C}" dt="2023-02-12T18:57:50.063" v="453" actId="1076"/>
          <ac:spMkLst>
            <pc:docMk/>
            <pc:sldMk cId="1045560428" sldId="287"/>
            <ac:spMk id="7" creationId="{F557A5B9-00B6-93A9-15E6-C0B98C368AC4}"/>
          </ac:spMkLst>
        </pc:spChg>
        <pc:graphicFrameChg chg="add mod">
          <ac:chgData name="Matej Eljon" userId="43a8943ae7411611" providerId="LiveId" clId="{EEA60819-3997-4757-AE88-6C31BF548E1C}" dt="2023-02-12T18:56:05.672" v="374" actId="1076"/>
          <ac:graphicFrameMkLst>
            <pc:docMk/>
            <pc:sldMk cId="1045560428" sldId="287"/>
            <ac:graphicFrameMk id="2" creationId="{44FDEAEF-BEEF-BA56-6733-BD5F2E816442}"/>
          </ac:graphicFrameMkLst>
        </pc:graphicFrameChg>
        <pc:graphicFrameChg chg="add mod">
          <ac:chgData name="Matej Eljon" userId="43a8943ae7411611" providerId="LiveId" clId="{EEA60819-3997-4757-AE88-6C31BF548E1C}" dt="2023-02-12T18:55:27.830" v="369"/>
          <ac:graphicFrameMkLst>
            <pc:docMk/>
            <pc:sldMk cId="1045560428" sldId="287"/>
            <ac:graphicFrameMk id="3" creationId="{44FDEAEF-BEEF-BA56-6733-BD5F2E816442}"/>
          </ac:graphicFrameMkLst>
        </pc:graphicFrameChg>
        <pc:graphicFrameChg chg="add mod modGraphic">
          <ac:chgData name="Matej Eljon" userId="43a8943ae7411611" providerId="LiveId" clId="{EEA60819-3997-4757-AE88-6C31BF548E1C}" dt="2023-02-12T19:30:24.170" v="521" actId="207"/>
          <ac:graphicFrameMkLst>
            <pc:docMk/>
            <pc:sldMk cId="1045560428" sldId="287"/>
            <ac:graphicFrameMk id="4" creationId="{E72674A1-0390-B6A0-DDF7-04027556C599}"/>
          </ac:graphicFrameMkLst>
        </pc:graphicFrameChg>
        <pc:graphicFrameChg chg="del">
          <ac:chgData name="Matej Eljon" userId="43a8943ae7411611" providerId="LiveId" clId="{EEA60819-3997-4757-AE88-6C31BF548E1C}" dt="2023-02-12T18:54:17.829" v="360" actId="478"/>
          <ac:graphicFrameMkLst>
            <pc:docMk/>
            <pc:sldMk cId="1045560428" sldId="287"/>
            <ac:graphicFrameMk id="5" creationId="{6379DBC8-1FCD-FC0C-71AD-B7E2C2BC5432}"/>
          </ac:graphicFrameMkLst>
        </pc:graphicFrameChg>
      </pc:sldChg>
      <pc:sldChg chg="addSp delSp modSp add mod">
        <pc:chgData name="Matej Eljon" userId="43a8943ae7411611" providerId="LiveId" clId="{EEA60819-3997-4757-AE88-6C31BF548E1C}" dt="2023-02-12T19:25:18.828" v="469" actId="1076"/>
        <pc:sldMkLst>
          <pc:docMk/>
          <pc:sldMk cId="1418787376" sldId="288"/>
        </pc:sldMkLst>
        <pc:spChg chg="del">
          <ac:chgData name="Matej Eljon" userId="43a8943ae7411611" providerId="LiveId" clId="{EEA60819-3997-4757-AE88-6C31BF548E1C}" dt="2023-02-12T19:23:51.212" v="458" actId="478"/>
          <ac:spMkLst>
            <pc:docMk/>
            <pc:sldMk cId="1418787376" sldId="288"/>
            <ac:spMk id="7" creationId="{F557A5B9-00B6-93A9-15E6-C0B98C368AC4}"/>
          </ac:spMkLst>
        </pc:spChg>
        <pc:graphicFrameChg chg="del">
          <ac:chgData name="Matej Eljon" userId="43a8943ae7411611" providerId="LiveId" clId="{EEA60819-3997-4757-AE88-6C31BF548E1C}" dt="2023-02-12T19:23:47.553" v="457" actId="478"/>
          <ac:graphicFrameMkLst>
            <pc:docMk/>
            <pc:sldMk cId="1418787376" sldId="288"/>
            <ac:graphicFrameMk id="2" creationId="{44FDEAEF-BEEF-BA56-6733-BD5F2E816442}"/>
          </ac:graphicFrameMkLst>
        </pc:graphicFrameChg>
        <pc:graphicFrameChg chg="del modGraphic">
          <ac:chgData name="Matej Eljon" userId="43a8943ae7411611" providerId="LiveId" clId="{EEA60819-3997-4757-AE88-6C31BF548E1C}" dt="2023-02-12T19:23:45.278" v="456" actId="478"/>
          <ac:graphicFrameMkLst>
            <pc:docMk/>
            <pc:sldMk cId="1418787376" sldId="288"/>
            <ac:graphicFrameMk id="4" creationId="{E72674A1-0390-B6A0-DDF7-04027556C599}"/>
          </ac:graphicFrameMkLst>
        </pc:graphicFrameChg>
        <pc:graphicFrameChg chg="add mod">
          <ac:chgData name="Matej Eljon" userId="43a8943ae7411611" providerId="LiveId" clId="{EEA60819-3997-4757-AE88-6C31BF548E1C}" dt="2023-02-12T19:25:18.828" v="469" actId="1076"/>
          <ac:graphicFrameMkLst>
            <pc:docMk/>
            <pc:sldMk cId="1418787376" sldId="288"/>
            <ac:graphicFrameMk id="5" creationId="{D1B1DDF8-5EA0-454C-8273-A351F00431DC}"/>
          </ac:graphicFrameMkLst>
        </pc:graphicFrameChg>
        <pc:picChg chg="add del mod">
          <ac:chgData name="Matej Eljon" userId="43a8943ae7411611" providerId="LiveId" clId="{EEA60819-3997-4757-AE88-6C31BF548E1C}" dt="2023-02-12T19:23:56.038" v="460" actId="478"/>
          <ac:picMkLst>
            <pc:docMk/>
            <pc:sldMk cId="1418787376" sldId="288"/>
            <ac:picMk id="3" creationId="{3C31AE69-9C55-E6EF-FDDE-4494B3730CB6}"/>
          </ac:picMkLst>
        </pc:picChg>
      </pc:sldChg>
      <pc:sldChg chg="addSp delSp modSp new mod ord">
        <pc:chgData name="Matej Eljon" userId="43a8943ae7411611" providerId="LiveId" clId="{EEA60819-3997-4757-AE88-6C31BF548E1C}" dt="2023-02-13T09:04:02.032" v="914"/>
        <pc:sldMkLst>
          <pc:docMk/>
          <pc:sldMk cId="3374190233" sldId="289"/>
        </pc:sldMkLst>
        <pc:spChg chg="mod">
          <ac:chgData name="Matej Eljon" userId="43a8943ae7411611" providerId="LiveId" clId="{EEA60819-3997-4757-AE88-6C31BF548E1C}" dt="2023-02-12T19:26:11.058" v="502" actId="1076"/>
          <ac:spMkLst>
            <pc:docMk/>
            <pc:sldMk cId="3374190233" sldId="289"/>
            <ac:spMk id="2" creationId="{8FFE688C-4549-847A-AA89-770839591C61}"/>
          </ac:spMkLst>
        </pc:spChg>
        <pc:spChg chg="del">
          <ac:chgData name="Matej Eljon" userId="43a8943ae7411611" providerId="LiveId" clId="{EEA60819-3997-4757-AE88-6C31BF548E1C}" dt="2023-02-12T19:26:12.248" v="503"/>
          <ac:spMkLst>
            <pc:docMk/>
            <pc:sldMk cId="3374190233" sldId="289"/>
            <ac:spMk id="3" creationId="{77E8C120-04F6-E24A-3BD1-25F9C42CAF73}"/>
          </ac:spMkLst>
        </pc:spChg>
        <pc:graphicFrameChg chg="add mod modGraphic">
          <ac:chgData name="Matej Eljon" userId="43a8943ae7411611" providerId="LiveId" clId="{EEA60819-3997-4757-AE88-6C31BF548E1C}" dt="2023-02-12T19:31:03.920" v="523" actId="122"/>
          <ac:graphicFrameMkLst>
            <pc:docMk/>
            <pc:sldMk cId="3374190233" sldId="289"/>
            <ac:graphicFrameMk id="4" creationId="{0CF36985-EB5C-E13C-84A2-DE63A46C1FCB}"/>
          </ac:graphicFrameMkLst>
        </pc:graphicFrameChg>
      </pc:sldChg>
      <pc:sldChg chg="modSp new mod">
        <pc:chgData name="Matej Eljon" userId="43a8943ae7411611" providerId="LiveId" clId="{EEA60819-3997-4757-AE88-6C31BF548E1C}" dt="2023-02-13T09:03:39.433" v="912" actId="12"/>
        <pc:sldMkLst>
          <pc:docMk/>
          <pc:sldMk cId="4117026704" sldId="290"/>
        </pc:sldMkLst>
        <pc:spChg chg="mod">
          <ac:chgData name="Matej Eljon" userId="43a8943ae7411611" providerId="LiveId" clId="{EEA60819-3997-4757-AE88-6C31BF548E1C}" dt="2023-02-13T09:01:52.443" v="591" actId="20577"/>
          <ac:spMkLst>
            <pc:docMk/>
            <pc:sldMk cId="4117026704" sldId="290"/>
            <ac:spMk id="2" creationId="{A2E59514-0E98-6D22-EE87-A2B22F438554}"/>
          </ac:spMkLst>
        </pc:spChg>
        <pc:spChg chg="mod">
          <ac:chgData name="Matej Eljon" userId="43a8943ae7411611" providerId="LiveId" clId="{EEA60819-3997-4757-AE88-6C31BF548E1C}" dt="2023-02-13T09:03:39.433" v="912" actId="12"/>
          <ac:spMkLst>
            <pc:docMk/>
            <pc:sldMk cId="4117026704" sldId="290"/>
            <ac:spMk id="3" creationId="{C307E95D-B8D0-6219-40D4-BA4F629679BA}"/>
          </ac:spMkLst>
        </pc:spChg>
      </pc:sldChg>
      <pc:sldChg chg="addSp delSp modSp new mod">
        <pc:chgData name="Matej Eljon" userId="43a8943ae7411611" providerId="LiveId" clId="{EEA60819-3997-4757-AE88-6C31BF548E1C}" dt="2023-02-13T09:11:47.643" v="977" actId="1076"/>
        <pc:sldMkLst>
          <pc:docMk/>
          <pc:sldMk cId="4155091021" sldId="291"/>
        </pc:sldMkLst>
        <pc:spChg chg="mod">
          <ac:chgData name="Matej Eljon" userId="43a8943ae7411611" providerId="LiveId" clId="{EEA60819-3997-4757-AE88-6C31BF548E1C}" dt="2023-02-13T09:04:15.708" v="949" actId="20577"/>
          <ac:spMkLst>
            <pc:docMk/>
            <pc:sldMk cId="4155091021" sldId="291"/>
            <ac:spMk id="2" creationId="{C8E2A529-B662-E32A-E4B6-0321FCEB113D}"/>
          </ac:spMkLst>
        </pc:spChg>
        <pc:spChg chg="del">
          <ac:chgData name="Matej Eljon" userId="43a8943ae7411611" providerId="LiveId" clId="{EEA60819-3997-4757-AE88-6C31BF548E1C}" dt="2023-02-13T09:08:35.692" v="952"/>
          <ac:spMkLst>
            <pc:docMk/>
            <pc:sldMk cId="4155091021" sldId="291"/>
            <ac:spMk id="3" creationId="{E84FB6D2-3DE8-9B21-FA1F-4CEC00CF8D9A}"/>
          </ac:spMkLst>
        </pc:spChg>
        <pc:spChg chg="add mod">
          <ac:chgData name="Matej Eljon" userId="43a8943ae7411611" providerId="LiveId" clId="{EEA60819-3997-4757-AE88-6C31BF548E1C}" dt="2023-02-13T09:11:47.643" v="977" actId="1076"/>
          <ac:spMkLst>
            <pc:docMk/>
            <pc:sldMk cId="4155091021" sldId="291"/>
            <ac:spMk id="6" creationId="{063253D7-C1B2-E98B-A787-E1C0C4950615}"/>
          </ac:spMkLst>
        </pc:spChg>
        <pc:graphicFrameChg chg="add mod modGraphic">
          <ac:chgData name="Matej Eljon" userId="43a8943ae7411611" providerId="LiveId" clId="{EEA60819-3997-4757-AE88-6C31BF548E1C}" dt="2023-02-13T09:10:57.548" v="968" actId="207"/>
          <ac:graphicFrameMkLst>
            <pc:docMk/>
            <pc:sldMk cId="4155091021" sldId="291"/>
            <ac:graphicFrameMk id="4" creationId="{FC895E6A-85CF-C0F2-67A8-0246CC5D6B56}"/>
          </ac:graphicFrameMkLst>
        </pc:graphicFrameChg>
      </pc:sldChg>
      <pc:sldChg chg="addSp delSp modSp add mod">
        <pc:chgData name="Matej Eljon" userId="43a8943ae7411611" providerId="LiveId" clId="{EEA60819-3997-4757-AE88-6C31BF548E1C}" dt="2023-02-13T09:26:52.332" v="1056" actId="1076"/>
        <pc:sldMkLst>
          <pc:docMk/>
          <pc:sldMk cId="742947630" sldId="292"/>
        </pc:sldMkLst>
        <pc:spChg chg="mod">
          <ac:chgData name="Matej Eljon" userId="43a8943ae7411611" providerId="LiveId" clId="{EEA60819-3997-4757-AE88-6C31BF548E1C}" dt="2023-02-13T09:17:02.307" v="985" actId="1076"/>
          <ac:spMkLst>
            <pc:docMk/>
            <pc:sldMk cId="742947630" sldId="292"/>
            <ac:spMk id="2" creationId="{C8E2A529-B662-E32A-E4B6-0321FCEB113D}"/>
          </ac:spMkLst>
        </pc:spChg>
        <pc:spChg chg="add del mod">
          <ac:chgData name="Matej Eljon" userId="43a8943ae7411611" providerId="LiveId" clId="{EEA60819-3997-4757-AE88-6C31BF548E1C}" dt="2023-02-13T09:16:42.610" v="980"/>
          <ac:spMkLst>
            <pc:docMk/>
            <pc:sldMk cId="742947630" sldId="292"/>
            <ac:spMk id="5" creationId="{C4E8D867-FD7D-F5D5-A393-5FF1FB8B4A99}"/>
          </ac:spMkLst>
        </pc:spChg>
        <pc:spChg chg="mod">
          <ac:chgData name="Matej Eljon" userId="43a8943ae7411611" providerId="LiveId" clId="{EEA60819-3997-4757-AE88-6C31BF548E1C}" dt="2023-02-13T09:26:52.332" v="1056" actId="1076"/>
          <ac:spMkLst>
            <pc:docMk/>
            <pc:sldMk cId="742947630" sldId="292"/>
            <ac:spMk id="6" creationId="{063253D7-C1B2-E98B-A787-E1C0C4950615}"/>
          </ac:spMkLst>
        </pc:spChg>
        <pc:graphicFrameChg chg="del">
          <ac:chgData name="Matej Eljon" userId="43a8943ae7411611" providerId="LiveId" clId="{EEA60819-3997-4757-AE88-6C31BF548E1C}" dt="2023-02-13T09:16:41.268" v="979" actId="478"/>
          <ac:graphicFrameMkLst>
            <pc:docMk/>
            <pc:sldMk cId="742947630" sldId="292"/>
            <ac:graphicFrameMk id="4" creationId="{FC895E6A-85CF-C0F2-67A8-0246CC5D6B56}"/>
          </ac:graphicFrameMkLst>
        </pc:graphicFrameChg>
        <pc:graphicFrameChg chg="add mod">
          <ac:chgData name="Matej Eljon" userId="43a8943ae7411611" providerId="LiveId" clId="{EEA60819-3997-4757-AE88-6C31BF548E1C}" dt="2023-02-13T09:25:23.500" v="1055"/>
          <ac:graphicFrameMkLst>
            <pc:docMk/>
            <pc:sldMk cId="742947630" sldId="292"/>
            <ac:graphicFrameMk id="7" creationId="{46BDD509-533E-B70B-2475-229B1AE79919}"/>
          </ac:graphicFrameMkLst>
        </pc:graphicFrameChg>
      </pc:sldChg>
      <pc:sldChg chg="addSp delSp modSp new mod">
        <pc:chgData name="Matej Eljon" userId="43a8943ae7411611" providerId="LiveId" clId="{EEA60819-3997-4757-AE88-6C31BF548E1C}" dt="2023-02-13T09:50:59.529" v="1471" actId="20577"/>
        <pc:sldMkLst>
          <pc:docMk/>
          <pc:sldMk cId="2631134482" sldId="293"/>
        </pc:sldMkLst>
        <pc:spChg chg="mod">
          <ac:chgData name="Matej Eljon" userId="43a8943ae7411611" providerId="LiveId" clId="{EEA60819-3997-4757-AE88-6C31BF548E1C}" dt="2023-02-13T09:43:40.979" v="1188" actId="1076"/>
          <ac:spMkLst>
            <pc:docMk/>
            <pc:sldMk cId="2631134482" sldId="293"/>
            <ac:spMk id="2" creationId="{E97024B8-F4CC-D7C2-CAA0-BAE8EFDD0E46}"/>
          </ac:spMkLst>
        </pc:spChg>
        <pc:spChg chg="del">
          <ac:chgData name="Matej Eljon" userId="43a8943ae7411611" providerId="LiveId" clId="{EEA60819-3997-4757-AE88-6C31BF548E1C}" dt="2023-02-13T09:43:52.212" v="1189"/>
          <ac:spMkLst>
            <pc:docMk/>
            <pc:sldMk cId="2631134482" sldId="293"/>
            <ac:spMk id="3" creationId="{B661878D-A38D-78A6-7BCF-76CEFEB9280B}"/>
          </ac:spMkLst>
        </pc:spChg>
        <pc:spChg chg="add mod">
          <ac:chgData name="Matej Eljon" userId="43a8943ae7411611" providerId="LiveId" clId="{EEA60819-3997-4757-AE88-6C31BF548E1C}" dt="2023-02-13T09:50:59.529" v="1471" actId="20577"/>
          <ac:spMkLst>
            <pc:docMk/>
            <pc:sldMk cId="2631134482" sldId="293"/>
            <ac:spMk id="6" creationId="{BBEF2157-BA22-8996-96A8-BC8E28495477}"/>
          </ac:spMkLst>
        </pc:spChg>
        <pc:graphicFrameChg chg="add mod modGraphic">
          <ac:chgData name="Matej Eljon" userId="43a8943ae7411611" providerId="LiveId" clId="{EEA60819-3997-4757-AE88-6C31BF548E1C}" dt="2023-02-13T09:49:41.476" v="1272" actId="1076"/>
          <ac:graphicFrameMkLst>
            <pc:docMk/>
            <pc:sldMk cId="2631134482" sldId="293"/>
            <ac:graphicFrameMk id="4" creationId="{09D6A215-4BD3-A2F3-59ED-22D440ED581E}"/>
          </ac:graphicFrameMkLst>
        </pc:graphicFrameChg>
      </pc:sldChg>
      <pc:sldChg chg="new del">
        <pc:chgData name="Matej Eljon" userId="43a8943ae7411611" providerId="LiveId" clId="{EEA60819-3997-4757-AE88-6C31BF548E1C}" dt="2023-02-13T09:57:14.606" v="1543" actId="47"/>
        <pc:sldMkLst>
          <pc:docMk/>
          <pc:sldMk cId="343912542" sldId="294"/>
        </pc:sldMkLst>
      </pc:sldChg>
      <pc:sldChg chg="new del">
        <pc:chgData name="Matej Eljon" userId="43a8943ae7411611" providerId="LiveId" clId="{EEA60819-3997-4757-AE88-6C31BF548E1C}" dt="2023-02-13T09:57:03.608" v="1541" actId="47"/>
        <pc:sldMkLst>
          <pc:docMk/>
          <pc:sldMk cId="1369761001" sldId="294"/>
        </pc:sldMkLst>
      </pc:sldChg>
      <pc:sldChg chg="addSp delSp modSp new mod modClrScheme chgLayout">
        <pc:chgData name="Matej Eljon" userId="43a8943ae7411611" providerId="LiveId" clId="{EEA60819-3997-4757-AE88-6C31BF548E1C}" dt="2023-02-13T09:58:08.026" v="1610" actId="20577"/>
        <pc:sldMkLst>
          <pc:docMk/>
          <pc:sldMk cId="4067026469" sldId="294"/>
        </pc:sldMkLst>
        <pc:spChg chg="del mod ord">
          <ac:chgData name="Matej Eljon" userId="43a8943ae7411611" providerId="LiveId" clId="{EEA60819-3997-4757-AE88-6C31BF548E1C}" dt="2023-02-13T09:57:27.458" v="1545" actId="700"/>
          <ac:spMkLst>
            <pc:docMk/>
            <pc:sldMk cId="4067026469" sldId="294"/>
            <ac:spMk id="2" creationId="{90F03223-AB77-1E5C-8347-1110815F29F6}"/>
          </ac:spMkLst>
        </pc:spChg>
        <pc:spChg chg="del mod ord">
          <ac:chgData name="Matej Eljon" userId="43a8943ae7411611" providerId="LiveId" clId="{EEA60819-3997-4757-AE88-6C31BF548E1C}" dt="2023-02-13T09:57:27.458" v="1545" actId="700"/>
          <ac:spMkLst>
            <pc:docMk/>
            <pc:sldMk cId="4067026469" sldId="294"/>
            <ac:spMk id="3" creationId="{B9CC1E59-25C9-B7E1-1C2A-2174A1EFE7F0}"/>
          </ac:spMkLst>
        </pc:spChg>
        <pc:spChg chg="add del mod ord">
          <ac:chgData name="Matej Eljon" userId="43a8943ae7411611" providerId="LiveId" clId="{EEA60819-3997-4757-AE88-6C31BF548E1C}" dt="2023-02-13T09:57:39.318" v="1546" actId="700"/>
          <ac:spMkLst>
            <pc:docMk/>
            <pc:sldMk cId="4067026469" sldId="294"/>
            <ac:spMk id="4" creationId="{08EFE3CA-B6B3-64F4-A15B-563C602FAD68}"/>
          </ac:spMkLst>
        </pc:spChg>
        <pc:spChg chg="add del mod ord">
          <ac:chgData name="Matej Eljon" userId="43a8943ae7411611" providerId="LiveId" clId="{EEA60819-3997-4757-AE88-6C31BF548E1C}" dt="2023-02-13T09:57:39.318" v="1546" actId="700"/>
          <ac:spMkLst>
            <pc:docMk/>
            <pc:sldMk cId="4067026469" sldId="294"/>
            <ac:spMk id="5" creationId="{03801BD5-CDD1-635D-4C6B-440C2543272C}"/>
          </ac:spMkLst>
        </pc:spChg>
        <pc:spChg chg="add mod ord">
          <ac:chgData name="Matej Eljon" userId="43a8943ae7411611" providerId="LiveId" clId="{EEA60819-3997-4757-AE88-6C31BF548E1C}" dt="2023-02-13T09:58:08.026" v="1610" actId="20577"/>
          <ac:spMkLst>
            <pc:docMk/>
            <pc:sldMk cId="4067026469" sldId="294"/>
            <ac:spMk id="6" creationId="{9E023EEA-CC33-7D18-A782-0F96C0B7CD16}"/>
          </ac:spMkLst>
        </pc:spChg>
        <pc:spChg chg="add mod ord">
          <ac:chgData name="Matej Eljon" userId="43a8943ae7411611" providerId="LiveId" clId="{EEA60819-3997-4757-AE88-6C31BF548E1C}" dt="2023-02-13T09:57:39.318" v="1546" actId="700"/>
          <ac:spMkLst>
            <pc:docMk/>
            <pc:sldMk cId="4067026469" sldId="294"/>
            <ac:spMk id="7" creationId="{62C4424B-B325-5B2A-842E-C3D8FE11EDF3}"/>
          </ac:spMkLst>
        </pc:spChg>
      </pc:sldChg>
      <pc:sldChg chg="modSp add mod">
        <pc:chgData name="Matej Eljon" userId="43a8943ae7411611" providerId="LiveId" clId="{EEA60819-3997-4757-AE88-6C31BF548E1C}" dt="2023-02-13T09:58:53.034" v="1650" actId="20577"/>
        <pc:sldMkLst>
          <pc:docMk/>
          <pc:sldMk cId="2893350190" sldId="295"/>
        </pc:sldMkLst>
        <pc:spChg chg="mod">
          <ac:chgData name="Matej Eljon" userId="43a8943ae7411611" providerId="LiveId" clId="{EEA60819-3997-4757-AE88-6C31BF548E1C}" dt="2023-02-13T09:58:53.034" v="1650" actId="20577"/>
          <ac:spMkLst>
            <pc:docMk/>
            <pc:sldMk cId="2893350190" sldId="295"/>
            <ac:spMk id="6" creationId="{9E023EEA-CC33-7D18-A782-0F96C0B7CD16}"/>
          </ac:spMkLst>
        </pc:spChg>
      </pc:sldChg>
      <pc:sldChg chg="modSp add mod">
        <pc:chgData name="Matej Eljon" userId="43a8943ae7411611" providerId="LiveId" clId="{EEA60819-3997-4757-AE88-6C31BF548E1C}" dt="2023-02-13T09:59:13.689" v="1680" actId="20577"/>
        <pc:sldMkLst>
          <pc:docMk/>
          <pc:sldMk cId="2076996334" sldId="296"/>
        </pc:sldMkLst>
        <pc:spChg chg="mod">
          <ac:chgData name="Matej Eljon" userId="43a8943ae7411611" providerId="LiveId" clId="{EEA60819-3997-4757-AE88-6C31BF548E1C}" dt="2023-02-13T09:59:13.689" v="1680" actId="20577"/>
          <ac:spMkLst>
            <pc:docMk/>
            <pc:sldMk cId="2076996334" sldId="296"/>
            <ac:spMk id="6" creationId="{9E023EEA-CC33-7D18-A782-0F96C0B7CD16}"/>
          </ac:spMkLst>
        </pc:spChg>
      </pc:sldChg>
      <pc:sldChg chg="addSp modSp new mod">
        <pc:chgData name="Matej Eljon" userId="43a8943ae7411611" providerId="LiveId" clId="{EEA60819-3997-4757-AE88-6C31BF548E1C}" dt="2023-02-13T10:08:07.642" v="2430" actId="20577"/>
        <pc:sldMkLst>
          <pc:docMk/>
          <pc:sldMk cId="3002065303" sldId="297"/>
        </pc:sldMkLst>
        <pc:spChg chg="mod">
          <ac:chgData name="Matej Eljon" userId="43a8943ae7411611" providerId="LiveId" clId="{EEA60819-3997-4757-AE88-6C31BF548E1C}" dt="2023-02-13T10:01:14.682" v="1744" actId="20577"/>
          <ac:spMkLst>
            <pc:docMk/>
            <pc:sldMk cId="3002065303" sldId="297"/>
            <ac:spMk id="2" creationId="{84DA1215-325A-C331-A8B7-B2AB9D9457F5}"/>
          </ac:spMkLst>
        </pc:spChg>
        <pc:spChg chg="mod">
          <ac:chgData name="Matej Eljon" userId="43a8943ae7411611" providerId="LiveId" clId="{EEA60819-3997-4757-AE88-6C31BF548E1C}" dt="2023-02-13T10:06:43.250" v="2267" actId="404"/>
          <ac:spMkLst>
            <pc:docMk/>
            <pc:sldMk cId="3002065303" sldId="297"/>
            <ac:spMk id="3" creationId="{CBB848C1-837A-F019-A84F-099B880465CC}"/>
          </ac:spMkLst>
        </pc:spChg>
        <pc:spChg chg="add mod">
          <ac:chgData name="Matej Eljon" userId="43a8943ae7411611" providerId="LiveId" clId="{EEA60819-3997-4757-AE88-6C31BF548E1C}" dt="2023-02-13T10:08:07.642" v="2430" actId="20577"/>
          <ac:spMkLst>
            <pc:docMk/>
            <pc:sldMk cId="3002065303" sldId="297"/>
            <ac:spMk id="5" creationId="{1F15624A-F136-3FFE-0406-70DBFDDF510E}"/>
          </ac:spMkLst>
        </pc:spChg>
        <pc:graphicFrameChg chg="add mod">
          <ac:chgData name="Matej Eljon" userId="43a8943ae7411611" providerId="LiveId" clId="{EEA60819-3997-4757-AE88-6C31BF548E1C}" dt="2023-02-13T10:06:53.715" v="2269" actId="1076"/>
          <ac:graphicFrameMkLst>
            <pc:docMk/>
            <pc:sldMk cId="3002065303" sldId="297"/>
            <ac:graphicFrameMk id="4" creationId="{528C6F81-813B-9BF5-FD92-2489EC810C52}"/>
          </ac:graphicFrameMkLst>
        </pc:graphicFrameChg>
      </pc:sldChg>
      <pc:sldChg chg="addSp modSp new mod">
        <pc:chgData name="Matej Eljon" userId="43a8943ae7411611" providerId="LiveId" clId="{EEA60819-3997-4757-AE88-6C31BF548E1C}" dt="2023-02-19T09:46:05.483" v="4296" actId="20577"/>
        <pc:sldMkLst>
          <pc:docMk/>
          <pc:sldMk cId="1130183595" sldId="298"/>
        </pc:sldMkLst>
        <pc:spChg chg="mod">
          <ac:chgData name="Matej Eljon" userId="43a8943ae7411611" providerId="LiveId" clId="{EEA60819-3997-4757-AE88-6C31BF548E1C}" dt="2023-02-13T10:08:49.674" v="2478" actId="20577"/>
          <ac:spMkLst>
            <pc:docMk/>
            <pc:sldMk cId="1130183595" sldId="298"/>
            <ac:spMk id="2" creationId="{064AC60B-1CB2-921F-A6C7-2E377295FBF5}"/>
          </ac:spMkLst>
        </pc:spChg>
        <pc:spChg chg="mod">
          <ac:chgData name="Matej Eljon" userId="43a8943ae7411611" providerId="LiveId" clId="{EEA60819-3997-4757-AE88-6C31BF548E1C}" dt="2023-02-19T09:46:05.483" v="4296" actId="20577"/>
          <ac:spMkLst>
            <pc:docMk/>
            <pc:sldMk cId="1130183595" sldId="298"/>
            <ac:spMk id="3" creationId="{5F55D7FF-7BA9-B580-4FEC-36E1F573D1B5}"/>
          </ac:spMkLst>
        </pc:spChg>
        <pc:spChg chg="add mod">
          <ac:chgData name="Matej Eljon" userId="43a8943ae7411611" providerId="LiveId" clId="{EEA60819-3997-4757-AE88-6C31BF548E1C}" dt="2023-02-13T10:16:13.499" v="2983" actId="1076"/>
          <ac:spMkLst>
            <pc:docMk/>
            <pc:sldMk cId="1130183595" sldId="298"/>
            <ac:spMk id="4" creationId="{D5E12C16-AA38-984A-D68A-B07D30FAF7C6}"/>
          </ac:spMkLst>
        </pc:spChg>
      </pc:sldChg>
      <pc:sldChg chg="addSp delSp modSp new mod">
        <pc:chgData name="Matej Eljon" userId="43a8943ae7411611" providerId="LiveId" clId="{EEA60819-3997-4757-AE88-6C31BF548E1C}" dt="2023-02-13T10:23:55.155" v="3073" actId="122"/>
        <pc:sldMkLst>
          <pc:docMk/>
          <pc:sldMk cId="3256470806" sldId="299"/>
        </pc:sldMkLst>
        <pc:spChg chg="mod">
          <ac:chgData name="Matej Eljon" userId="43a8943ae7411611" providerId="LiveId" clId="{EEA60819-3997-4757-AE88-6C31BF548E1C}" dt="2023-02-13T10:20:30.587" v="3042" actId="1076"/>
          <ac:spMkLst>
            <pc:docMk/>
            <pc:sldMk cId="3256470806" sldId="299"/>
            <ac:spMk id="2" creationId="{7DA3DA88-D6EA-8CC4-61AF-3633817C9C68}"/>
          </ac:spMkLst>
        </pc:spChg>
        <pc:spChg chg="del">
          <ac:chgData name="Matej Eljon" userId="43a8943ae7411611" providerId="LiveId" clId="{EEA60819-3997-4757-AE88-6C31BF548E1C}" dt="2023-02-13T10:18:05.140" v="3024"/>
          <ac:spMkLst>
            <pc:docMk/>
            <pc:sldMk cId="3256470806" sldId="299"/>
            <ac:spMk id="3" creationId="{36DDEA47-3052-E009-913A-273F936E5C06}"/>
          </ac:spMkLst>
        </pc:spChg>
        <pc:spChg chg="add del mod">
          <ac:chgData name="Matej Eljon" userId="43a8943ae7411611" providerId="LiveId" clId="{EEA60819-3997-4757-AE88-6C31BF548E1C}" dt="2023-02-13T10:19:07.529" v="3030"/>
          <ac:spMkLst>
            <pc:docMk/>
            <pc:sldMk cId="3256470806" sldId="299"/>
            <ac:spMk id="6" creationId="{7E7620FC-D5DA-4E2F-116A-C0330A9485B4}"/>
          </ac:spMkLst>
        </pc:spChg>
        <pc:graphicFrameChg chg="add del mod">
          <ac:chgData name="Matej Eljon" userId="43a8943ae7411611" providerId="LiveId" clId="{EEA60819-3997-4757-AE88-6C31BF548E1C}" dt="2023-02-13T10:18:14.717" v="3025" actId="478"/>
          <ac:graphicFrameMkLst>
            <pc:docMk/>
            <pc:sldMk cId="3256470806" sldId="299"/>
            <ac:graphicFrameMk id="4" creationId="{B54D076E-12B3-A202-0881-F904F15A57CD}"/>
          </ac:graphicFrameMkLst>
        </pc:graphicFrameChg>
        <pc:graphicFrameChg chg="add del mod modGraphic">
          <ac:chgData name="Matej Eljon" userId="43a8943ae7411611" providerId="LiveId" clId="{EEA60819-3997-4757-AE88-6C31BF548E1C}" dt="2023-02-13T10:18:55.540" v="3029"/>
          <ac:graphicFrameMkLst>
            <pc:docMk/>
            <pc:sldMk cId="3256470806" sldId="299"/>
            <ac:graphicFrameMk id="7" creationId="{F56E90EE-83F6-3220-37E4-364071D969AC}"/>
          </ac:graphicFrameMkLst>
        </pc:graphicFrameChg>
        <pc:graphicFrameChg chg="add mod modGraphic">
          <ac:chgData name="Matej Eljon" userId="43a8943ae7411611" providerId="LiveId" clId="{EEA60819-3997-4757-AE88-6C31BF548E1C}" dt="2023-02-13T10:23:55.155" v="3073" actId="122"/>
          <ac:graphicFrameMkLst>
            <pc:docMk/>
            <pc:sldMk cId="3256470806" sldId="299"/>
            <ac:graphicFrameMk id="8" creationId="{9A685EA8-20EF-B7C3-12FD-CF3985D0D1E0}"/>
          </ac:graphicFrameMkLst>
        </pc:graphicFrameChg>
      </pc:sldChg>
      <pc:sldChg chg="modSp add mod">
        <pc:chgData name="Matej Eljon" userId="43a8943ae7411611" providerId="LiveId" clId="{EEA60819-3997-4757-AE88-6C31BF548E1C}" dt="2023-02-13T10:23:46.661" v="3071" actId="122"/>
        <pc:sldMkLst>
          <pc:docMk/>
          <pc:sldMk cId="1053680573" sldId="300"/>
        </pc:sldMkLst>
        <pc:graphicFrameChg chg="mod modGraphic">
          <ac:chgData name="Matej Eljon" userId="43a8943ae7411611" providerId="LiveId" clId="{EEA60819-3997-4757-AE88-6C31BF548E1C}" dt="2023-02-13T10:23:46.661" v="3071" actId="122"/>
          <ac:graphicFrameMkLst>
            <pc:docMk/>
            <pc:sldMk cId="1053680573" sldId="300"/>
            <ac:graphicFrameMk id="8" creationId="{9A685EA8-20EF-B7C3-12FD-CF3985D0D1E0}"/>
          </ac:graphicFrameMkLst>
        </pc:graphicFrameChg>
      </pc:sldChg>
      <pc:sldChg chg="modSp add mod">
        <pc:chgData name="Matej Eljon" userId="43a8943ae7411611" providerId="LiveId" clId="{EEA60819-3997-4757-AE88-6C31BF548E1C}" dt="2023-02-13T10:24:01.388" v="3075" actId="120"/>
        <pc:sldMkLst>
          <pc:docMk/>
          <pc:sldMk cId="3565541263" sldId="301"/>
        </pc:sldMkLst>
        <pc:graphicFrameChg chg="mod modGraphic">
          <ac:chgData name="Matej Eljon" userId="43a8943ae7411611" providerId="LiveId" clId="{EEA60819-3997-4757-AE88-6C31BF548E1C}" dt="2023-02-13T10:24:01.388" v="3075" actId="120"/>
          <ac:graphicFrameMkLst>
            <pc:docMk/>
            <pc:sldMk cId="3565541263" sldId="301"/>
            <ac:graphicFrameMk id="8" creationId="{9A685EA8-20EF-B7C3-12FD-CF3985D0D1E0}"/>
          </ac:graphicFrameMkLst>
        </pc:graphicFrameChg>
      </pc:sldChg>
      <pc:sldChg chg="modSp add mod">
        <pc:chgData name="Matej Eljon" userId="43a8943ae7411611" providerId="LiveId" clId="{EEA60819-3997-4757-AE88-6C31BF548E1C}" dt="2023-02-13T10:24:45.107" v="3081" actId="120"/>
        <pc:sldMkLst>
          <pc:docMk/>
          <pc:sldMk cId="2237510514" sldId="302"/>
        </pc:sldMkLst>
        <pc:graphicFrameChg chg="mod modGraphic">
          <ac:chgData name="Matej Eljon" userId="43a8943ae7411611" providerId="LiveId" clId="{EEA60819-3997-4757-AE88-6C31BF548E1C}" dt="2023-02-13T10:24:45.107" v="3081" actId="120"/>
          <ac:graphicFrameMkLst>
            <pc:docMk/>
            <pc:sldMk cId="2237510514" sldId="302"/>
            <ac:graphicFrameMk id="8" creationId="{9A685EA8-20EF-B7C3-12FD-CF3985D0D1E0}"/>
          </ac:graphicFrameMkLst>
        </pc:graphicFrameChg>
      </pc:sldChg>
      <pc:sldChg chg="new del">
        <pc:chgData name="Matej Eljon" userId="43a8943ae7411611" providerId="LiveId" clId="{EEA60819-3997-4757-AE88-6C31BF548E1C}" dt="2023-02-13T10:25:20.967" v="3083" actId="47"/>
        <pc:sldMkLst>
          <pc:docMk/>
          <pc:sldMk cId="3307317031" sldId="303"/>
        </pc:sldMkLst>
      </pc:sldChg>
      <pc:sldChg chg="addSp delSp modSp new del mod modClrScheme chgLayout">
        <pc:chgData name="Matej Eljon" userId="43a8943ae7411611" providerId="LiveId" clId="{EEA60819-3997-4757-AE88-6C31BF548E1C}" dt="2023-02-13T10:25:54.259" v="3087" actId="47"/>
        <pc:sldMkLst>
          <pc:docMk/>
          <pc:sldMk cId="3369058238" sldId="303"/>
        </pc:sldMkLst>
        <pc:spChg chg="del mod ord">
          <ac:chgData name="Matej Eljon" userId="43a8943ae7411611" providerId="LiveId" clId="{EEA60819-3997-4757-AE88-6C31BF548E1C}" dt="2023-02-13T10:25:36.181" v="3085" actId="700"/>
          <ac:spMkLst>
            <pc:docMk/>
            <pc:sldMk cId="3369058238" sldId="303"/>
            <ac:spMk id="2" creationId="{13CCB9B5-3376-1898-3B94-4F68F2CE3DAD}"/>
          </ac:spMkLst>
        </pc:spChg>
        <pc:spChg chg="del mod ord">
          <ac:chgData name="Matej Eljon" userId="43a8943ae7411611" providerId="LiveId" clId="{EEA60819-3997-4757-AE88-6C31BF548E1C}" dt="2023-02-13T10:25:36.181" v="3085" actId="700"/>
          <ac:spMkLst>
            <pc:docMk/>
            <pc:sldMk cId="3369058238" sldId="303"/>
            <ac:spMk id="3" creationId="{43C0D21E-8FFF-B82B-7681-1425FA05AEF0}"/>
          </ac:spMkLst>
        </pc:spChg>
        <pc:spChg chg="add mod ord">
          <ac:chgData name="Matej Eljon" userId="43a8943ae7411611" providerId="LiveId" clId="{EEA60819-3997-4757-AE88-6C31BF548E1C}" dt="2023-02-13T10:25:36.181" v="3085" actId="700"/>
          <ac:spMkLst>
            <pc:docMk/>
            <pc:sldMk cId="3369058238" sldId="303"/>
            <ac:spMk id="4" creationId="{48A7D8B8-9A92-A03D-ADC9-EA4E830583D9}"/>
          </ac:spMkLst>
        </pc:spChg>
        <pc:spChg chg="add mod ord">
          <ac:chgData name="Matej Eljon" userId="43a8943ae7411611" providerId="LiveId" clId="{EEA60819-3997-4757-AE88-6C31BF548E1C}" dt="2023-02-13T10:25:36.181" v="3085" actId="700"/>
          <ac:spMkLst>
            <pc:docMk/>
            <pc:sldMk cId="3369058238" sldId="303"/>
            <ac:spMk id="5" creationId="{EDFCDA63-2995-E7A8-1626-08AEF56AC3E9}"/>
          </ac:spMkLst>
        </pc:spChg>
        <pc:spChg chg="add mod ord">
          <ac:chgData name="Matej Eljon" userId="43a8943ae7411611" providerId="LiveId" clId="{EEA60819-3997-4757-AE88-6C31BF548E1C}" dt="2023-02-13T10:25:36.181" v="3085" actId="700"/>
          <ac:spMkLst>
            <pc:docMk/>
            <pc:sldMk cId="3369058238" sldId="303"/>
            <ac:spMk id="6" creationId="{EEC68918-EEC6-0F9E-D60B-0CB1B2209C16}"/>
          </ac:spMkLst>
        </pc:spChg>
      </pc:sldChg>
      <pc:sldChg chg="modSp add mod">
        <pc:chgData name="Matej Eljon" userId="43a8943ae7411611" providerId="LiveId" clId="{EEA60819-3997-4757-AE88-6C31BF548E1C}" dt="2023-02-13T10:32:07.816" v="3968" actId="20577"/>
        <pc:sldMkLst>
          <pc:docMk/>
          <pc:sldMk cId="2488903874" sldId="304"/>
        </pc:sldMkLst>
        <pc:spChg chg="mod">
          <ac:chgData name="Matej Eljon" userId="43a8943ae7411611" providerId="LiveId" clId="{EEA60819-3997-4757-AE88-6C31BF548E1C}" dt="2023-02-13T10:26:08.090" v="3089" actId="14100"/>
          <ac:spMkLst>
            <pc:docMk/>
            <pc:sldMk cId="2488903874" sldId="304"/>
            <ac:spMk id="2" creationId="{5EBC7A20-152A-9121-518B-D70D52B84C30}"/>
          </ac:spMkLst>
        </pc:spChg>
        <pc:spChg chg="mod">
          <ac:chgData name="Matej Eljon" userId="43a8943ae7411611" providerId="LiveId" clId="{EEA60819-3997-4757-AE88-6C31BF548E1C}" dt="2023-02-13T10:32:07.816" v="3968" actId="20577"/>
          <ac:spMkLst>
            <pc:docMk/>
            <pc:sldMk cId="2488903874" sldId="304"/>
            <ac:spMk id="3" creationId="{43EE9401-DD01-9CA7-AD1C-56D3AD54C121}"/>
          </ac:spMkLst>
        </pc:spChg>
      </pc:sldChg>
      <pc:sldChg chg="addSp delSp modSp new mod modClrScheme chgLayout">
        <pc:chgData name="Matej Eljon" userId="43a8943ae7411611" providerId="LiveId" clId="{EEA60819-3997-4757-AE88-6C31BF548E1C}" dt="2023-02-13T10:40:46.833" v="4169" actId="207"/>
        <pc:sldMkLst>
          <pc:docMk/>
          <pc:sldMk cId="551413758" sldId="305"/>
        </pc:sldMkLst>
        <pc:spChg chg="del mod ord">
          <ac:chgData name="Matej Eljon" userId="43a8943ae7411611" providerId="LiveId" clId="{EEA60819-3997-4757-AE88-6C31BF548E1C}" dt="2023-02-13T10:33:28.040" v="4022" actId="700"/>
          <ac:spMkLst>
            <pc:docMk/>
            <pc:sldMk cId="551413758" sldId="305"/>
            <ac:spMk id="2" creationId="{299BF0BB-0B12-1D8D-EE98-2EF6833D3F38}"/>
          </ac:spMkLst>
        </pc:spChg>
        <pc:spChg chg="del mod ord">
          <ac:chgData name="Matej Eljon" userId="43a8943ae7411611" providerId="LiveId" clId="{EEA60819-3997-4757-AE88-6C31BF548E1C}" dt="2023-02-13T10:33:28.040" v="4022" actId="700"/>
          <ac:spMkLst>
            <pc:docMk/>
            <pc:sldMk cId="551413758" sldId="305"/>
            <ac:spMk id="3" creationId="{D7D5EE22-4F45-35AF-6D87-D9AD9BECA1D4}"/>
          </ac:spMkLst>
        </pc:spChg>
        <pc:spChg chg="add mod ord">
          <ac:chgData name="Matej Eljon" userId="43a8943ae7411611" providerId="LiveId" clId="{EEA60819-3997-4757-AE88-6C31BF548E1C}" dt="2023-02-13T10:40:30.505" v="4168" actId="207"/>
          <ac:spMkLst>
            <pc:docMk/>
            <pc:sldMk cId="551413758" sldId="305"/>
            <ac:spMk id="4" creationId="{52C85326-467B-A159-A554-991E62EA70CB}"/>
          </ac:spMkLst>
        </pc:spChg>
        <pc:spChg chg="add mod ord">
          <ac:chgData name="Matej Eljon" userId="43a8943ae7411611" providerId="LiveId" clId="{EEA60819-3997-4757-AE88-6C31BF548E1C}" dt="2023-02-13T10:40:46.833" v="4169" actId="207"/>
          <ac:spMkLst>
            <pc:docMk/>
            <pc:sldMk cId="551413758" sldId="305"/>
            <ac:spMk id="5" creationId="{F165F042-86E7-79A2-1FF9-07832E41D307}"/>
          </ac:spMkLst>
        </pc:spChg>
        <pc:picChg chg="add mod ord">
          <ac:chgData name="Matej Eljon" userId="43a8943ae7411611" providerId="LiveId" clId="{EEA60819-3997-4757-AE88-6C31BF548E1C}" dt="2023-02-13T10:40:10.305" v="4165" actId="962"/>
          <ac:picMkLst>
            <pc:docMk/>
            <pc:sldMk cId="551413758" sldId="305"/>
            <ac:picMk id="7" creationId="{F4459104-6242-20D0-700D-BD67061C2075}"/>
          </ac:picMkLst>
        </pc:picChg>
      </pc:sldChg>
    </pc:docChg>
  </pc:docChgLst>
  <pc:docChgLst>
    <pc:chgData name="Miha Schnabl" userId="b6ae501cbf61f0bf" providerId="LiveId" clId="{BBBA9CB6-48A7-4DCE-8E20-259BEF61EEB5}"/>
    <pc:docChg chg="undo custSel modSld">
      <pc:chgData name="Miha Schnabl" userId="b6ae501cbf61f0bf" providerId="LiveId" clId="{BBBA9CB6-48A7-4DCE-8E20-259BEF61EEB5}" dt="2023-02-13T11:35:34.341" v="33" actId="313"/>
      <pc:docMkLst>
        <pc:docMk/>
      </pc:docMkLst>
      <pc:sldChg chg="addSp delSp modSp mod setBg">
        <pc:chgData name="Miha Schnabl" userId="b6ae501cbf61f0bf" providerId="LiveId" clId="{BBBA9CB6-48A7-4DCE-8E20-259BEF61EEB5}" dt="2023-02-13T11:35:34.341" v="33" actId="313"/>
        <pc:sldMkLst>
          <pc:docMk/>
          <pc:sldMk cId="0" sldId="263"/>
        </pc:sldMkLst>
        <pc:spChg chg="mod">
          <ac:chgData name="Miha Schnabl" userId="b6ae501cbf61f0bf" providerId="LiveId" clId="{BBBA9CB6-48A7-4DCE-8E20-259BEF61EEB5}" dt="2023-02-13T11:35:34.341" v="33" actId="313"/>
          <ac:spMkLst>
            <pc:docMk/>
            <pc:sldMk cId="0" sldId="263"/>
            <ac:spMk id="3" creationId="{8EA3B968-07A0-CDA3-F3AE-7D566B858378}"/>
          </ac:spMkLst>
        </pc:spChg>
        <pc:spChg chg="add del mod">
          <ac:chgData name="Miha Schnabl" userId="b6ae501cbf61f0bf" providerId="LiveId" clId="{BBBA9CB6-48A7-4DCE-8E20-259BEF61EEB5}" dt="2023-02-13T11:34:25.563" v="21"/>
          <ac:spMkLst>
            <pc:docMk/>
            <pc:sldMk cId="0" sldId="263"/>
            <ac:spMk id="5" creationId="{420F1FC0-B8F0-EE2B-24B9-52869CEAF7A4}"/>
          </ac:spMkLst>
        </pc:spChg>
        <pc:graphicFrameChg chg="del mod">
          <ac:chgData name="Miha Schnabl" userId="b6ae501cbf61f0bf" providerId="LiveId" clId="{BBBA9CB6-48A7-4DCE-8E20-259BEF61EEB5}" dt="2023-02-13T11:34:02.589" v="20" actId="478"/>
          <ac:graphicFrameMkLst>
            <pc:docMk/>
            <pc:sldMk cId="0" sldId="263"/>
            <ac:graphicFrameMk id="2" creationId="{882DF7A4-73BC-DCBB-41A0-035BCE39DEC7}"/>
          </ac:graphicFrameMkLst>
        </pc:graphicFrameChg>
        <pc:graphicFrameChg chg="add mod">
          <ac:chgData name="Miha Schnabl" userId="b6ae501cbf61f0bf" providerId="LiveId" clId="{BBBA9CB6-48A7-4DCE-8E20-259BEF61EEB5}" dt="2023-02-13T11:35:12.078" v="25" actId="14100"/>
          <ac:graphicFrameMkLst>
            <pc:docMk/>
            <pc:sldMk cId="0" sldId="263"/>
            <ac:graphicFrameMk id="6" creationId="{2F7ACEB2-BA23-7FFA-706C-CE663594A05B}"/>
          </ac:graphicFrameMkLst>
        </pc:graphicFrameChg>
      </pc:sldChg>
      <pc:sldChg chg="modSp mod">
        <pc:chgData name="Miha Schnabl" userId="b6ae501cbf61f0bf" providerId="LiveId" clId="{BBBA9CB6-48A7-4DCE-8E20-259BEF61EEB5}" dt="2023-02-13T08:26:50.959" v="1" actId="20577"/>
        <pc:sldMkLst>
          <pc:docMk/>
          <pc:sldMk cId="0" sldId="267"/>
        </pc:sldMkLst>
        <pc:spChg chg="mod">
          <ac:chgData name="Miha Schnabl" userId="b6ae501cbf61f0bf" providerId="LiveId" clId="{BBBA9CB6-48A7-4DCE-8E20-259BEF61EEB5}" dt="2023-02-13T08:26:50.959" v="1" actId="20577"/>
          <ac:spMkLst>
            <pc:docMk/>
            <pc:sldMk cId="0" sldId="267"/>
            <ac:spMk id="2" creationId="{90DB950B-5F44-1A83-C845-E45873689616}"/>
          </ac:spMkLst>
        </pc:spChg>
      </pc:sldChg>
      <pc:sldChg chg="modSp mod">
        <pc:chgData name="Miha Schnabl" userId="b6ae501cbf61f0bf" providerId="LiveId" clId="{BBBA9CB6-48A7-4DCE-8E20-259BEF61EEB5}" dt="2023-02-13T11:04:02.337" v="12" actId="20577"/>
        <pc:sldMkLst>
          <pc:docMk/>
          <pc:sldMk cId="2631134482" sldId="293"/>
        </pc:sldMkLst>
        <pc:spChg chg="mod">
          <ac:chgData name="Miha Schnabl" userId="b6ae501cbf61f0bf" providerId="LiveId" clId="{BBBA9CB6-48A7-4DCE-8E20-259BEF61EEB5}" dt="2023-02-13T11:04:02.337" v="12" actId="20577"/>
          <ac:spMkLst>
            <pc:docMk/>
            <pc:sldMk cId="2631134482" sldId="293"/>
            <ac:spMk id="2" creationId="{E97024B8-F4CC-D7C2-CAA0-BAE8EFDD0E46}"/>
          </ac:spMkLst>
        </pc:spChg>
      </pc:sldChg>
      <pc:sldChg chg="modSp mod">
        <pc:chgData name="Miha Schnabl" userId="b6ae501cbf61f0bf" providerId="LiveId" clId="{BBBA9CB6-48A7-4DCE-8E20-259BEF61EEB5}" dt="2023-02-13T11:25:50.150" v="17" actId="20577"/>
        <pc:sldMkLst>
          <pc:docMk/>
          <pc:sldMk cId="1130183595" sldId="298"/>
        </pc:sldMkLst>
        <pc:spChg chg="mod">
          <ac:chgData name="Miha Schnabl" userId="b6ae501cbf61f0bf" providerId="LiveId" clId="{BBBA9CB6-48A7-4DCE-8E20-259BEF61EEB5}" dt="2023-02-13T11:25:50.150" v="17" actId="20577"/>
          <ac:spMkLst>
            <pc:docMk/>
            <pc:sldMk cId="1130183595" sldId="298"/>
            <ac:spMk id="3" creationId="{5F55D7FF-7BA9-B580-4FEC-36E1F573D1B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6ae501cbf61f0bf/Analiza%20letalska%20povezljivost/Analiza%20letalska%20povezljivost%20-%20Priloga%201%20-%20Cop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6ae501cbf61f0bf/Analiza%20letalska%20povezljivost/Analiza%20letalska%20povezljivost%20-%20Priloga%201%20-%20Cop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6ae501cbf61f0bf/Analiza%20letalska%20povezljivost/Analiza%20letalska%20povezljivost%20-%20Priloga%201%20-%20Cop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3a8943ae7411611/FABCE%20Aviation%20Services%20Ltd/Projekti/COVID19/Traffic%20forecast/FAB%20CE%20COVID19%20Traffic%20forecast%20-%2029MAY-23JUL_8weeks%20incl%20airpo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sl-SI" sz="1800" b="0" i="0" u="none" strike="noStrike" kern="1200" cap="none" spc="0" baseline="0">
                <a:solidFill>
                  <a:schemeClr val="tx1"/>
                </a:solidFill>
                <a:uFillTx/>
                <a:latin typeface="Corbel" panose="020B0503020204020204" pitchFamily="34" charset="0"/>
              </a:rPr>
              <a:t>Primerjava stopenj okrevanja po metodologiji različnih deležnikov v letalski industriji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4.5742676562214805E-2"/>
          <c:y val="0.15997938144329898"/>
          <c:w val="0.94385711641815273"/>
          <c:h val="0.78048429255621399"/>
        </c:manualLayout>
      </c:layout>
      <c:barChart>
        <c:barDir val="bar"/>
        <c:grouping val="clustered"/>
        <c:varyColors val="0"/>
        <c:ser>
          <c:idx val="0"/>
          <c:order val="0"/>
          <c:tx>
            <c:v>Stopnja okrevanja v regiji Evropa (2022/2019)</c:v>
          </c:tx>
          <c:spPr>
            <a:solidFill>
              <a:srgbClr val="70AD47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D35-45C4-AAEF-9F480EC9C75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35-45C4-AAEF-9F480EC9C7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35-45C4-AAEF-9F480EC9C75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35-45C4-AAEF-9F480EC9C75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35-45C4-AAEF-9F480EC9C75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35-45C4-AAEF-9F480EC9C7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6"/>
              <c:pt idx="0">
                <c:v>IATA (število potnikov)</c:v>
              </c:pt>
              <c:pt idx="1">
                <c:v>EUROCONTROL (število letov)</c:v>
              </c:pt>
              <c:pt idx="2">
                <c:v>EUROCONTROL (število letov; letališča zgolj z regionalnimi leti)</c:v>
              </c:pt>
              <c:pt idx="3">
                <c:v>ACI (neposredna povezljivost)</c:v>
              </c:pt>
              <c:pt idx="4">
                <c:v>ACI (posredna povezljivost)</c:v>
              </c:pt>
              <c:pt idx="5">
                <c:v>ACI (neposredna povezljivost; letališča do 5mio potnikov)</c:v>
              </c:pt>
            </c:strLit>
          </c:cat>
          <c:val>
            <c:numLit>
              <c:formatCode>General</c:formatCode>
              <c:ptCount val="6"/>
              <c:pt idx="0">
                <c:v>0.81</c:v>
              </c:pt>
              <c:pt idx="1">
                <c:v>0.83</c:v>
              </c:pt>
              <c:pt idx="2">
                <c:v>1</c:v>
              </c:pt>
              <c:pt idx="3">
                <c:v>0.85</c:v>
              </c:pt>
              <c:pt idx="4">
                <c:v>0.64</c:v>
              </c:pt>
              <c:pt idx="5">
                <c:v>0.89</c:v>
              </c:pt>
            </c:numLit>
          </c:val>
          <c:extLst>
            <c:ext xmlns:c16="http://schemas.microsoft.com/office/drawing/2014/chart" uri="{C3380CC4-5D6E-409C-BE32-E72D297353CC}">
              <c16:uniqueId val="{00000000-7D35-45C4-AAEF-9F480EC9C75B}"/>
            </c:ext>
          </c:extLst>
        </c:ser>
        <c:ser>
          <c:idx val="1"/>
          <c:order val="1"/>
          <c:tx>
            <c:v>Stopnja okrevanja za Slovenijo (2022/2019)</c:v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D35-45C4-AAEF-9F480EC9C75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35-45C4-AAEF-9F480EC9C7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35-45C4-AAEF-9F480EC9C75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35-45C4-AAEF-9F480EC9C75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35-45C4-AAEF-9F480EC9C75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35-45C4-AAEF-9F480EC9C7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6"/>
              <c:pt idx="0">
                <c:v>IATA (število potnikov)</c:v>
              </c:pt>
              <c:pt idx="1">
                <c:v>EUROCONTROL (število letov)</c:v>
              </c:pt>
              <c:pt idx="2">
                <c:v>EUROCONTROL (število letov; letališča zgolj z regionalnimi leti)</c:v>
              </c:pt>
              <c:pt idx="3">
                <c:v>ACI (neposredna povezljivost)</c:v>
              </c:pt>
              <c:pt idx="4">
                <c:v>ACI (posredna povezljivost)</c:v>
              </c:pt>
              <c:pt idx="5">
                <c:v>ACI (neposredna povezljivost; letališča do 5mio potnikov)</c:v>
              </c:pt>
            </c:strLit>
          </c:cat>
          <c:val>
            <c:numLit>
              <c:formatCode>General</c:formatCode>
              <c:ptCount val="6"/>
              <c:pt idx="0">
                <c:v>0.56000000000000005</c:v>
              </c:pt>
              <c:pt idx="1">
                <c:v>0.68</c:v>
              </c:pt>
              <c:pt idx="2">
                <c:v>0.68</c:v>
              </c:pt>
              <c:pt idx="3">
                <c:v>0.43</c:v>
              </c:pt>
              <c:pt idx="4">
                <c:v>0.55000000000000004</c:v>
              </c:pt>
              <c:pt idx="5">
                <c:v>0.43</c:v>
              </c:pt>
            </c:numLit>
          </c:val>
          <c:extLst>
            <c:ext xmlns:c16="http://schemas.microsoft.com/office/drawing/2014/chart" uri="{C3380CC4-5D6E-409C-BE32-E72D297353CC}">
              <c16:uniqueId val="{00000001-7D35-45C4-AAEF-9F480EC9C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83437215"/>
        <c:axId val="1583443039"/>
      </c:barChart>
      <c:valAx>
        <c:axId val="1583443039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sl-SI"/>
          </a:p>
        </c:txPr>
        <c:crossAx val="1583437215"/>
        <c:crosses val="autoZero"/>
        <c:crossBetween val="between"/>
      </c:valAx>
      <c:catAx>
        <c:axId val="158343721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sl-SI"/>
          </a:p>
        </c:txPr>
        <c:crossAx val="1583443039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8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sl-SI" sz="1000" b="0" i="0" u="none" strike="noStrike" kern="1200" baseline="0">
          <a:solidFill>
            <a:srgbClr val="000000"/>
          </a:solidFill>
          <a:latin typeface="Calibri"/>
        </a:defRPr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Število potnikov z letališča LJU po strukturnih</a:t>
            </a:r>
            <a:r>
              <a:rPr lang="en-US" sz="1800" baseline="0"/>
              <a:t> skupinah</a:t>
            </a:r>
            <a:endParaRPr lang="sl-SI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'[Analiza letalska povezljivost - Priloga 1 - Copy.xlsx]LJU zbirna tabela'!$B$4</c:f>
              <c:strCache>
                <c:ptCount val="1"/>
                <c:pt idx="0">
                  <c:v>Skupaj potnikov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Copy.xlsx]LJU zbirna tabela'!$A$5:$A$63</c:f>
              <c:numCache>
                <c:formatCode>mmm\-yy</c:formatCode>
                <c:ptCount val="5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</c:numCache>
            </c:numRef>
          </c:cat>
          <c:val>
            <c:numRef>
              <c:f>'[Analiza letalska povezljivost - Priloga 1 - Copy.xlsx]LJU zbirna tabela'!$B$5:$B$63</c:f>
              <c:numCache>
                <c:formatCode>#,##0</c:formatCode>
                <c:ptCount val="59"/>
                <c:pt idx="0">
                  <c:v>49824</c:v>
                </c:pt>
                <c:pt idx="1">
                  <c:v>52496</c:v>
                </c:pt>
                <c:pt idx="2">
                  <c:v>68007</c:v>
                </c:pt>
                <c:pt idx="3">
                  <c:v>80947</c:v>
                </c:pt>
                <c:pt idx="4">
                  <c:v>85805</c:v>
                </c:pt>
                <c:pt idx="5">
                  <c:v>79210</c:v>
                </c:pt>
                <c:pt idx="6">
                  <c:v>81387</c:v>
                </c:pt>
                <c:pt idx="7">
                  <c:v>81595</c:v>
                </c:pt>
                <c:pt idx="8">
                  <c:v>81909</c:v>
                </c:pt>
                <c:pt idx="9">
                  <c:v>77866</c:v>
                </c:pt>
                <c:pt idx="10">
                  <c:v>59692</c:v>
                </c:pt>
                <c:pt idx="11">
                  <c:v>57980</c:v>
                </c:pt>
                <c:pt idx="12">
                  <c:v>56834</c:v>
                </c:pt>
                <c:pt idx="13">
                  <c:v>57436</c:v>
                </c:pt>
                <c:pt idx="14">
                  <c:v>68797</c:v>
                </c:pt>
                <c:pt idx="15">
                  <c:v>78784</c:v>
                </c:pt>
                <c:pt idx="16">
                  <c:v>79930</c:v>
                </c:pt>
                <c:pt idx="17">
                  <c:v>87213</c:v>
                </c:pt>
                <c:pt idx="18">
                  <c:v>87690</c:v>
                </c:pt>
                <c:pt idx="19">
                  <c:v>85862</c:v>
                </c:pt>
                <c:pt idx="20">
                  <c:v>86233</c:v>
                </c:pt>
                <c:pt idx="21">
                  <c:v>45200</c:v>
                </c:pt>
                <c:pt idx="22">
                  <c:v>40558</c:v>
                </c:pt>
                <c:pt idx="23">
                  <c:v>43684</c:v>
                </c:pt>
                <c:pt idx="24">
                  <c:v>39639</c:v>
                </c:pt>
                <c:pt idx="25">
                  <c:v>40105</c:v>
                </c:pt>
                <c:pt idx="26">
                  <c:v>25075</c:v>
                </c:pt>
                <c:pt idx="27">
                  <c:v>2453</c:v>
                </c:pt>
                <c:pt idx="28">
                  <c:v>586</c:v>
                </c:pt>
                <c:pt idx="29">
                  <c:v>3129</c:v>
                </c:pt>
                <c:pt idx="30">
                  <c:v>9348</c:v>
                </c:pt>
                <c:pt idx="31">
                  <c:v>11633</c:v>
                </c:pt>
                <c:pt idx="32">
                  <c:v>9269</c:v>
                </c:pt>
                <c:pt idx="33">
                  <c:v>5886</c:v>
                </c:pt>
                <c:pt idx="34">
                  <c:v>2443</c:v>
                </c:pt>
                <c:pt idx="35">
                  <c:v>2752</c:v>
                </c:pt>
                <c:pt idx="36">
                  <c:v>2535</c:v>
                </c:pt>
                <c:pt idx="37">
                  <c:v>2201</c:v>
                </c:pt>
                <c:pt idx="38">
                  <c:v>3184</c:v>
                </c:pt>
                <c:pt idx="39">
                  <c:v>3906</c:v>
                </c:pt>
                <c:pt idx="40">
                  <c:v>5655</c:v>
                </c:pt>
                <c:pt idx="41">
                  <c:v>9397</c:v>
                </c:pt>
                <c:pt idx="42">
                  <c:v>18605</c:v>
                </c:pt>
                <c:pt idx="43">
                  <c:v>23727</c:v>
                </c:pt>
                <c:pt idx="44">
                  <c:v>24747</c:v>
                </c:pt>
                <c:pt idx="45">
                  <c:v>24611</c:v>
                </c:pt>
                <c:pt idx="46">
                  <c:v>22463</c:v>
                </c:pt>
                <c:pt idx="47">
                  <c:v>25077</c:v>
                </c:pt>
                <c:pt idx="48">
                  <c:v>20536</c:v>
                </c:pt>
                <c:pt idx="49">
                  <c:v>18074</c:v>
                </c:pt>
                <c:pt idx="50">
                  <c:v>22434</c:v>
                </c:pt>
                <c:pt idx="51">
                  <c:v>32637</c:v>
                </c:pt>
                <c:pt idx="52">
                  <c:v>38666</c:v>
                </c:pt>
                <c:pt idx="53">
                  <c:v>40533</c:v>
                </c:pt>
                <c:pt idx="54">
                  <c:v>44253</c:v>
                </c:pt>
                <c:pt idx="55">
                  <c:v>41728</c:v>
                </c:pt>
                <c:pt idx="56">
                  <c:v>47171</c:v>
                </c:pt>
                <c:pt idx="57">
                  <c:v>41732</c:v>
                </c:pt>
                <c:pt idx="58">
                  <c:v>30006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E8-49A8-A5FD-E778A33CC880}"/>
            </c:ext>
          </c:extLst>
        </c:ser>
        <c:ser>
          <c:idx val="1"/>
          <c:order val="1"/>
          <c:tx>
            <c:strRef>
              <c:f>'[Analiza letalska povezljivost - Priloga 1 - Copy.xlsx]LJU zbirna tabela'!$C$4</c:f>
              <c:strCache>
                <c:ptCount val="1"/>
                <c:pt idx="0">
                  <c:v>Transferni potniki (zadnji segment)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Copy.xlsx]LJU zbirna tabela'!$A$5:$A$63</c:f>
              <c:numCache>
                <c:formatCode>mmm\-yy</c:formatCode>
                <c:ptCount val="5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</c:numCache>
            </c:numRef>
          </c:cat>
          <c:val>
            <c:numRef>
              <c:f>'[Analiza letalska povezljivost - Priloga 1 - Copy.xlsx]LJU zbirna tabela'!$C$5:$C$63</c:f>
              <c:numCache>
                <c:formatCode>#,##0</c:formatCode>
                <c:ptCount val="59"/>
                <c:pt idx="0">
                  <c:v>9902</c:v>
                </c:pt>
                <c:pt idx="1">
                  <c:v>8669</c:v>
                </c:pt>
                <c:pt idx="2">
                  <c:v>12741</c:v>
                </c:pt>
                <c:pt idx="3">
                  <c:v>17124</c:v>
                </c:pt>
                <c:pt idx="4">
                  <c:v>17114</c:v>
                </c:pt>
                <c:pt idx="5">
                  <c:v>11446</c:v>
                </c:pt>
                <c:pt idx="6">
                  <c:v>14733</c:v>
                </c:pt>
                <c:pt idx="7">
                  <c:v>14753</c:v>
                </c:pt>
                <c:pt idx="8">
                  <c:v>10691</c:v>
                </c:pt>
                <c:pt idx="9">
                  <c:v>10468</c:v>
                </c:pt>
                <c:pt idx="10">
                  <c:v>6273</c:v>
                </c:pt>
                <c:pt idx="11">
                  <c:v>8578</c:v>
                </c:pt>
                <c:pt idx="12">
                  <c:v>9289</c:v>
                </c:pt>
                <c:pt idx="13">
                  <c:v>8988</c:v>
                </c:pt>
                <c:pt idx="14">
                  <c:v>11876</c:v>
                </c:pt>
                <c:pt idx="15">
                  <c:v>16472</c:v>
                </c:pt>
                <c:pt idx="16">
                  <c:v>13508</c:v>
                </c:pt>
                <c:pt idx="17">
                  <c:v>14616</c:v>
                </c:pt>
                <c:pt idx="18">
                  <c:v>19084</c:v>
                </c:pt>
                <c:pt idx="19">
                  <c:v>17462</c:v>
                </c:pt>
                <c:pt idx="20">
                  <c:v>11359</c:v>
                </c:pt>
                <c:pt idx="21">
                  <c:v>1323</c:v>
                </c:pt>
                <c:pt idx="22">
                  <c:v>468</c:v>
                </c:pt>
                <c:pt idx="23">
                  <c:v>325</c:v>
                </c:pt>
                <c:pt idx="24">
                  <c:v>381</c:v>
                </c:pt>
                <c:pt idx="25">
                  <c:v>362</c:v>
                </c:pt>
                <c:pt idx="26">
                  <c:v>298</c:v>
                </c:pt>
                <c:pt idx="27">
                  <c:v>4</c:v>
                </c:pt>
                <c:pt idx="28">
                  <c:v>0</c:v>
                </c:pt>
                <c:pt idx="29">
                  <c:v>13</c:v>
                </c:pt>
                <c:pt idx="30">
                  <c:v>121</c:v>
                </c:pt>
                <c:pt idx="31">
                  <c:v>24</c:v>
                </c:pt>
                <c:pt idx="32">
                  <c:v>8</c:v>
                </c:pt>
                <c:pt idx="33">
                  <c:v>1</c:v>
                </c:pt>
                <c:pt idx="34">
                  <c:v>0</c:v>
                </c:pt>
                <c:pt idx="35">
                  <c:v>2</c:v>
                </c:pt>
                <c:pt idx="36">
                  <c:v>3</c:v>
                </c:pt>
                <c:pt idx="37">
                  <c:v>0</c:v>
                </c:pt>
                <c:pt idx="38">
                  <c:v>1</c:v>
                </c:pt>
                <c:pt idx="39">
                  <c:v>32</c:v>
                </c:pt>
                <c:pt idx="40">
                  <c:v>9</c:v>
                </c:pt>
                <c:pt idx="41">
                  <c:v>38</c:v>
                </c:pt>
                <c:pt idx="42">
                  <c:v>96</c:v>
                </c:pt>
                <c:pt idx="43">
                  <c:v>159</c:v>
                </c:pt>
                <c:pt idx="44">
                  <c:v>101</c:v>
                </c:pt>
                <c:pt idx="45">
                  <c:v>123</c:v>
                </c:pt>
                <c:pt idx="46">
                  <c:v>94</c:v>
                </c:pt>
                <c:pt idx="47">
                  <c:v>150</c:v>
                </c:pt>
                <c:pt idx="48">
                  <c:v>150</c:v>
                </c:pt>
                <c:pt idx="49">
                  <c:v>132</c:v>
                </c:pt>
                <c:pt idx="50">
                  <c:v>85</c:v>
                </c:pt>
                <c:pt idx="51">
                  <c:v>107</c:v>
                </c:pt>
                <c:pt idx="52">
                  <c:v>186</c:v>
                </c:pt>
                <c:pt idx="53">
                  <c:v>43</c:v>
                </c:pt>
                <c:pt idx="54">
                  <c:v>72</c:v>
                </c:pt>
                <c:pt idx="55">
                  <c:v>46</c:v>
                </c:pt>
                <c:pt idx="56">
                  <c:v>87</c:v>
                </c:pt>
                <c:pt idx="57">
                  <c:v>93</c:v>
                </c:pt>
                <c:pt idx="58">
                  <c:v>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E8-49A8-A5FD-E778A33CC880}"/>
            </c:ext>
          </c:extLst>
        </c:ser>
        <c:ser>
          <c:idx val="2"/>
          <c:order val="2"/>
          <c:tx>
            <c:strRef>
              <c:f>'[Analiza letalska povezljivost - Priloga 1 - Copy.xlsx]LJU zbirna tabela'!$E$4</c:f>
              <c:strCache>
                <c:ptCount val="1"/>
                <c:pt idx="0">
                  <c:v>Transferni potniki (vmesni segment)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Copy.xlsx]LJU zbirna tabela'!$A$5:$A$63</c:f>
              <c:numCache>
                <c:formatCode>mmm\-yy</c:formatCode>
                <c:ptCount val="5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</c:numCache>
            </c:numRef>
          </c:cat>
          <c:val>
            <c:numRef>
              <c:f>'[Analiza letalska povezljivost - Priloga 1 - Copy.xlsx]LJU zbirna tabela'!$E$5:$E$63</c:f>
              <c:numCache>
                <c:formatCode>#,##0</c:formatCode>
                <c:ptCount val="59"/>
                <c:pt idx="0">
                  <c:v>687</c:v>
                </c:pt>
                <c:pt idx="1">
                  <c:v>567</c:v>
                </c:pt>
                <c:pt idx="2">
                  <c:v>767</c:v>
                </c:pt>
                <c:pt idx="3">
                  <c:v>868</c:v>
                </c:pt>
                <c:pt idx="4">
                  <c:v>864</c:v>
                </c:pt>
                <c:pt idx="5">
                  <c:v>536</c:v>
                </c:pt>
                <c:pt idx="6">
                  <c:v>656</c:v>
                </c:pt>
                <c:pt idx="7">
                  <c:v>1420</c:v>
                </c:pt>
                <c:pt idx="8">
                  <c:v>751</c:v>
                </c:pt>
                <c:pt idx="9">
                  <c:v>623</c:v>
                </c:pt>
                <c:pt idx="10">
                  <c:v>428</c:v>
                </c:pt>
                <c:pt idx="11">
                  <c:v>321</c:v>
                </c:pt>
                <c:pt idx="12">
                  <c:v>440</c:v>
                </c:pt>
                <c:pt idx="13">
                  <c:v>423</c:v>
                </c:pt>
                <c:pt idx="14">
                  <c:v>348</c:v>
                </c:pt>
                <c:pt idx="15">
                  <c:v>431</c:v>
                </c:pt>
                <c:pt idx="16">
                  <c:v>535</c:v>
                </c:pt>
                <c:pt idx="17">
                  <c:v>592</c:v>
                </c:pt>
                <c:pt idx="18">
                  <c:v>649</c:v>
                </c:pt>
                <c:pt idx="19">
                  <c:v>1426</c:v>
                </c:pt>
                <c:pt idx="20">
                  <c:v>876</c:v>
                </c:pt>
                <c:pt idx="21">
                  <c:v>106</c:v>
                </c:pt>
                <c:pt idx="22">
                  <c:v>16</c:v>
                </c:pt>
                <c:pt idx="23">
                  <c:v>6</c:v>
                </c:pt>
                <c:pt idx="24">
                  <c:v>8</c:v>
                </c:pt>
                <c:pt idx="25">
                  <c:v>12</c:v>
                </c:pt>
                <c:pt idx="26">
                  <c:v>6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127</c:v>
                </c:pt>
                <c:pt idx="53">
                  <c:v>2</c:v>
                </c:pt>
                <c:pt idx="54">
                  <c:v>15</c:v>
                </c:pt>
                <c:pt idx="55">
                  <c:v>5</c:v>
                </c:pt>
                <c:pt idx="56">
                  <c:v>7</c:v>
                </c:pt>
                <c:pt idx="57">
                  <c:v>4</c:v>
                </c:pt>
                <c:pt idx="5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E8-49A8-A5FD-E778A33CC880}"/>
            </c:ext>
          </c:extLst>
        </c:ser>
        <c:ser>
          <c:idx val="3"/>
          <c:order val="3"/>
          <c:tx>
            <c:strRef>
              <c:f>'[Analiza letalska povezljivost - Priloga 1 - Copy.xlsx]LJU zbirna tabela'!$G$4</c:f>
              <c:strCache>
                <c:ptCount val="1"/>
                <c:pt idx="0">
                  <c:v>Transferni potniki (prvi segment)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Copy.xlsx]LJU zbirna tabela'!$A$5:$A$63</c:f>
              <c:numCache>
                <c:formatCode>mmm\-yy</c:formatCode>
                <c:ptCount val="5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</c:numCache>
            </c:numRef>
          </c:cat>
          <c:val>
            <c:numRef>
              <c:f>'[Analiza letalska povezljivost - Priloga 1 - Copy.xlsx]LJU zbirna tabela'!$G$5:$G$63</c:f>
              <c:numCache>
                <c:formatCode>#,##0</c:formatCode>
                <c:ptCount val="59"/>
                <c:pt idx="0">
                  <c:v>13182</c:v>
                </c:pt>
                <c:pt idx="1">
                  <c:v>17264</c:v>
                </c:pt>
                <c:pt idx="2">
                  <c:v>19460</c:v>
                </c:pt>
                <c:pt idx="3">
                  <c:v>21566</c:v>
                </c:pt>
                <c:pt idx="4">
                  <c:v>23223</c:v>
                </c:pt>
                <c:pt idx="5">
                  <c:v>23629</c:v>
                </c:pt>
                <c:pt idx="6">
                  <c:v>22509</c:v>
                </c:pt>
                <c:pt idx="7">
                  <c:v>21326</c:v>
                </c:pt>
                <c:pt idx="8">
                  <c:v>23594</c:v>
                </c:pt>
                <c:pt idx="9">
                  <c:v>24090</c:v>
                </c:pt>
                <c:pt idx="10">
                  <c:v>20105</c:v>
                </c:pt>
                <c:pt idx="11">
                  <c:v>17926</c:v>
                </c:pt>
                <c:pt idx="12">
                  <c:v>17444</c:v>
                </c:pt>
                <c:pt idx="13">
                  <c:v>18602</c:v>
                </c:pt>
                <c:pt idx="14">
                  <c:v>21299</c:v>
                </c:pt>
                <c:pt idx="15">
                  <c:v>21803</c:v>
                </c:pt>
                <c:pt idx="16">
                  <c:v>24082</c:v>
                </c:pt>
                <c:pt idx="17">
                  <c:v>25378</c:v>
                </c:pt>
                <c:pt idx="18">
                  <c:v>23073</c:v>
                </c:pt>
                <c:pt idx="19">
                  <c:v>22365</c:v>
                </c:pt>
                <c:pt idx="20">
                  <c:v>24692</c:v>
                </c:pt>
                <c:pt idx="21">
                  <c:v>15269</c:v>
                </c:pt>
                <c:pt idx="22">
                  <c:v>20325</c:v>
                </c:pt>
                <c:pt idx="23">
                  <c:v>18936</c:v>
                </c:pt>
                <c:pt idx="24">
                  <c:v>18552</c:v>
                </c:pt>
                <c:pt idx="25">
                  <c:v>18707</c:v>
                </c:pt>
                <c:pt idx="26">
                  <c:v>10314</c:v>
                </c:pt>
                <c:pt idx="27">
                  <c:v>667</c:v>
                </c:pt>
                <c:pt idx="28">
                  <c:v>21</c:v>
                </c:pt>
                <c:pt idx="29">
                  <c:v>580</c:v>
                </c:pt>
                <c:pt idx="30">
                  <c:v>3771</c:v>
                </c:pt>
                <c:pt idx="31">
                  <c:v>4807</c:v>
                </c:pt>
                <c:pt idx="32">
                  <c:v>3825</c:v>
                </c:pt>
                <c:pt idx="33">
                  <c:v>2400</c:v>
                </c:pt>
                <c:pt idx="34">
                  <c:v>1269</c:v>
                </c:pt>
                <c:pt idx="35">
                  <c:v>1427</c:v>
                </c:pt>
                <c:pt idx="36">
                  <c:v>1612</c:v>
                </c:pt>
                <c:pt idx="37">
                  <c:v>1195</c:v>
                </c:pt>
                <c:pt idx="38">
                  <c:v>1667</c:v>
                </c:pt>
                <c:pt idx="39">
                  <c:v>1898</c:v>
                </c:pt>
                <c:pt idx="40">
                  <c:v>2529</c:v>
                </c:pt>
                <c:pt idx="41">
                  <c:v>4115</c:v>
                </c:pt>
                <c:pt idx="42">
                  <c:v>8156</c:v>
                </c:pt>
                <c:pt idx="43">
                  <c:v>9547</c:v>
                </c:pt>
                <c:pt idx="44">
                  <c:v>9496</c:v>
                </c:pt>
                <c:pt idx="45">
                  <c:v>9347</c:v>
                </c:pt>
                <c:pt idx="46">
                  <c:v>10153</c:v>
                </c:pt>
                <c:pt idx="47">
                  <c:v>9825</c:v>
                </c:pt>
                <c:pt idx="48">
                  <c:v>9132</c:v>
                </c:pt>
                <c:pt idx="49">
                  <c:v>8410</c:v>
                </c:pt>
                <c:pt idx="50">
                  <c:v>10714</c:v>
                </c:pt>
                <c:pt idx="51">
                  <c:v>12462</c:v>
                </c:pt>
                <c:pt idx="52">
                  <c:v>15068</c:v>
                </c:pt>
                <c:pt idx="53">
                  <c:v>16182</c:v>
                </c:pt>
                <c:pt idx="54">
                  <c:v>18350</c:v>
                </c:pt>
                <c:pt idx="55">
                  <c:v>17529</c:v>
                </c:pt>
                <c:pt idx="56">
                  <c:v>18888</c:v>
                </c:pt>
                <c:pt idx="57">
                  <c:v>18363</c:v>
                </c:pt>
                <c:pt idx="58">
                  <c:v>16387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E8-49A8-A5FD-E778A33CC880}"/>
            </c:ext>
          </c:extLst>
        </c:ser>
        <c:ser>
          <c:idx val="4"/>
          <c:order val="4"/>
          <c:tx>
            <c:strRef>
              <c:f>'[Analiza letalska povezljivost - Priloga 1 - Copy.xlsx]LJU zbirna tabela'!$I$4</c:f>
              <c:strCache>
                <c:ptCount val="1"/>
                <c:pt idx="0">
                  <c:v>Direktni potniki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Copy.xlsx]LJU zbirna tabela'!$A$5:$A$63</c:f>
              <c:numCache>
                <c:formatCode>mmm\-yy</c:formatCode>
                <c:ptCount val="5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</c:numCache>
            </c:numRef>
          </c:cat>
          <c:val>
            <c:numRef>
              <c:f>'[Analiza letalska povezljivost - Priloga 1 - Copy.xlsx]LJU zbirna tabela'!$I$5:$I$63</c:f>
              <c:numCache>
                <c:formatCode>#,##0</c:formatCode>
                <c:ptCount val="59"/>
                <c:pt idx="0">
                  <c:v>26053</c:v>
                </c:pt>
                <c:pt idx="1">
                  <c:v>26001</c:v>
                </c:pt>
                <c:pt idx="2">
                  <c:v>35039</c:v>
                </c:pt>
                <c:pt idx="3">
                  <c:v>41395</c:v>
                </c:pt>
                <c:pt idx="4">
                  <c:v>44601</c:v>
                </c:pt>
                <c:pt idx="5">
                  <c:v>43598</c:v>
                </c:pt>
                <c:pt idx="6">
                  <c:v>43488</c:v>
                </c:pt>
                <c:pt idx="7">
                  <c:v>44089</c:v>
                </c:pt>
                <c:pt idx="8">
                  <c:v>46873</c:v>
                </c:pt>
                <c:pt idx="9">
                  <c:v>42686</c:v>
                </c:pt>
                <c:pt idx="10">
                  <c:v>32886</c:v>
                </c:pt>
                <c:pt idx="11">
                  <c:v>31153</c:v>
                </c:pt>
                <c:pt idx="12">
                  <c:v>29665</c:v>
                </c:pt>
                <c:pt idx="13">
                  <c:v>29425</c:v>
                </c:pt>
                <c:pt idx="14">
                  <c:v>35276</c:v>
                </c:pt>
                <c:pt idx="15">
                  <c:v>40077</c:v>
                </c:pt>
                <c:pt idx="16">
                  <c:v>41804</c:v>
                </c:pt>
                <c:pt idx="17">
                  <c:v>46628</c:v>
                </c:pt>
                <c:pt idx="18">
                  <c:v>44882</c:v>
                </c:pt>
                <c:pt idx="19">
                  <c:v>44614</c:v>
                </c:pt>
                <c:pt idx="20">
                  <c:v>49302</c:v>
                </c:pt>
                <c:pt idx="21">
                  <c:v>28500</c:v>
                </c:pt>
                <c:pt idx="22">
                  <c:v>19749</c:v>
                </c:pt>
                <c:pt idx="23">
                  <c:v>24419</c:v>
                </c:pt>
                <c:pt idx="24">
                  <c:v>20700</c:v>
                </c:pt>
                <c:pt idx="25">
                  <c:v>21021</c:v>
                </c:pt>
                <c:pt idx="26">
                  <c:v>14455</c:v>
                </c:pt>
                <c:pt idx="27">
                  <c:v>1783</c:v>
                </c:pt>
                <c:pt idx="28">
                  <c:v>565</c:v>
                </c:pt>
                <c:pt idx="29">
                  <c:v>2536</c:v>
                </c:pt>
                <c:pt idx="30">
                  <c:v>5454</c:v>
                </c:pt>
                <c:pt idx="31">
                  <c:v>6805</c:v>
                </c:pt>
                <c:pt idx="32">
                  <c:v>5436</c:v>
                </c:pt>
                <c:pt idx="33">
                  <c:v>3483</c:v>
                </c:pt>
                <c:pt idx="34">
                  <c:v>1174</c:v>
                </c:pt>
                <c:pt idx="35">
                  <c:v>1323</c:v>
                </c:pt>
                <c:pt idx="36">
                  <c:v>918</c:v>
                </c:pt>
                <c:pt idx="37">
                  <c:v>1007</c:v>
                </c:pt>
                <c:pt idx="38">
                  <c:v>1516</c:v>
                </c:pt>
                <c:pt idx="39">
                  <c:v>1975</c:v>
                </c:pt>
                <c:pt idx="40">
                  <c:v>3119</c:v>
                </c:pt>
                <c:pt idx="41">
                  <c:v>5245</c:v>
                </c:pt>
                <c:pt idx="42">
                  <c:v>10352</c:v>
                </c:pt>
                <c:pt idx="43">
                  <c:v>14021</c:v>
                </c:pt>
                <c:pt idx="44">
                  <c:v>15151</c:v>
                </c:pt>
                <c:pt idx="45">
                  <c:v>15139</c:v>
                </c:pt>
                <c:pt idx="46">
                  <c:v>12216</c:v>
                </c:pt>
                <c:pt idx="47">
                  <c:v>15101</c:v>
                </c:pt>
                <c:pt idx="48">
                  <c:v>11254</c:v>
                </c:pt>
                <c:pt idx="49">
                  <c:v>9534</c:v>
                </c:pt>
                <c:pt idx="50">
                  <c:v>11631</c:v>
                </c:pt>
                <c:pt idx="51">
                  <c:v>20067</c:v>
                </c:pt>
                <c:pt idx="52">
                  <c:v>23286</c:v>
                </c:pt>
                <c:pt idx="53">
                  <c:v>24308</c:v>
                </c:pt>
                <c:pt idx="54">
                  <c:v>25814</c:v>
                </c:pt>
                <c:pt idx="55">
                  <c:v>24148</c:v>
                </c:pt>
                <c:pt idx="56">
                  <c:v>28188</c:v>
                </c:pt>
                <c:pt idx="57">
                  <c:v>23272</c:v>
                </c:pt>
                <c:pt idx="58">
                  <c:v>13388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0E8-49A8-A5FD-E778A33CC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9685952"/>
        <c:axId val="1449686368"/>
      </c:lineChart>
      <c:dateAx>
        <c:axId val="14496859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449686368"/>
        <c:crosses val="autoZero"/>
        <c:auto val="1"/>
        <c:lblOffset val="100"/>
        <c:baseTimeUnit val="months"/>
      </c:dateAx>
      <c:valAx>
        <c:axId val="144968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44968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Število potnikov iz LJU brez vozliščnih potnikov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'[Analiza letalska povezljivost - Priloga 1 - Copy.xlsx]LJU zbirna tabela'!$E$144</c:f>
              <c:strCache>
                <c:ptCount val="1"/>
                <c:pt idx="0">
                  <c:v>Skupaj potnikov brez Adrijskega mini-huba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Copy.xlsx]LJU zbirna tabela'!$A$145:$A$203</c:f>
              <c:numCache>
                <c:formatCode>mmm\-yy</c:formatCode>
                <c:ptCount val="5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</c:numCache>
            </c:numRef>
          </c:cat>
          <c:val>
            <c:numRef>
              <c:f>'[Analiza letalska povezljivost - Priloga 1 - Copy.xlsx]LJU zbirna tabela'!$E$145:$E$203</c:f>
              <c:numCache>
                <c:formatCode>#,##0</c:formatCode>
                <c:ptCount val="59"/>
                <c:pt idx="0">
                  <c:v>39235</c:v>
                </c:pt>
                <c:pt idx="1">
                  <c:v>43260</c:v>
                </c:pt>
                <c:pt idx="2">
                  <c:v>54499</c:v>
                </c:pt>
                <c:pt idx="3">
                  <c:v>62955</c:v>
                </c:pt>
                <c:pt idx="4">
                  <c:v>67827</c:v>
                </c:pt>
                <c:pt idx="5">
                  <c:v>67228</c:v>
                </c:pt>
                <c:pt idx="6">
                  <c:v>65998</c:v>
                </c:pt>
                <c:pt idx="7">
                  <c:v>65422</c:v>
                </c:pt>
                <c:pt idx="8">
                  <c:v>70467</c:v>
                </c:pt>
                <c:pt idx="9">
                  <c:v>66775</c:v>
                </c:pt>
                <c:pt idx="10">
                  <c:v>52991</c:v>
                </c:pt>
                <c:pt idx="11">
                  <c:v>49081</c:v>
                </c:pt>
                <c:pt idx="12">
                  <c:v>47105</c:v>
                </c:pt>
                <c:pt idx="13">
                  <c:v>48025</c:v>
                </c:pt>
                <c:pt idx="14">
                  <c:v>56573</c:v>
                </c:pt>
                <c:pt idx="15">
                  <c:v>61881</c:v>
                </c:pt>
                <c:pt idx="16">
                  <c:v>65887</c:v>
                </c:pt>
                <c:pt idx="17">
                  <c:v>72005</c:v>
                </c:pt>
                <c:pt idx="18">
                  <c:v>67957</c:v>
                </c:pt>
                <c:pt idx="19">
                  <c:v>66974</c:v>
                </c:pt>
                <c:pt idx="20">
                  <c:v>73998</c:v>
                </c:pt>
                <c:pt idx="21">
                  <c:v>43771</c:v>
                </c:pt>
                <c:pt idx="22">
                  <c:v>40074</c:v>
                </c:pt>
                <c:pt idx="23">
                  <c:v>43353</c:v>
                </c:pt>
                <c:pt idx="24">
                  <c:v>39250</c:v>
                </c:pt>
                <c:pt idx="25">
                  <c:v>39731</c:v>
                </c:pt>
                <c:pt idx="26">
                  <c:v>24771</c:v>
                </c:pt>
                <c:pt idx="27">
                  <c:v>2449</c:v>
                </c:pt>
                <c:pt idx="28">
                  <c:v>586</c:v>
                </c:pt>
                <c:pt idx="29">
                  <c:v>3116</c:v>
                </c:pt>
                <c:pt idx="30">
                  <c:v>9225</c:v>
                </c:pt>
                <c:pt idx="31">
                  <c:v>11609</c:v>
                </c:pt>
                <c:pt idx="32">
                  <c:v>9261</c:v>
                </c:pt>
                <c:pt idx="33">
                  <c:v>5885</c:v>
                </c:pt>
                <c:pt idx="34">
                  <c:v>2443</c:v>
                </c:pt>
                <c:pt idx="35">
                  <c:v>2750</c:v>
                </c:pt>
                <c:pt idx="36">
                  <c:v>2532</c:v>
                </c:pt>
                <c:pt idx="37">
                  <c:v>2201</c:v>
                </c:pt>
                <c:pt idx="38">
                  <c:v>3183</c:v>
                </c:pt>
                <c:pt idx="39">
                  <c:v>3874</c:v>
                </c:pt>
                <c:pt idx="40">
                  <c:v>5646</c:v>
                </c:pt>
                <c:pt idx="41">
                  <c:v>9359</c:v>
                </c:pt>
                <c:pt idx="42">
                  <c:v>18509</c:v>
                </c:pt>
                <c:pt idx="43">
                  <c:v>23568</c:v>
                </c:pt>
                <c:pt idx="44">
                  <c:v>24646</c:v>
                </c:pt>
                <c:pt idx="45">
                  <c:v>24488</c:v>
                </c:pt>
                <c:pt idx="46">
                  <c:v>22369</c:v>
                </c:pt>
                <c:pt idx="47">
                  <c:v>24927</c:v>
                </c:pt>
                <c:pt idx="48">
                  <c:v>20386</c:v>
                </c:pt>
                <c:pt idx="49">
                  <c:v>17942</c:v>
                </c:pt>
                <c:pt idx="50">
                  <c:v>22348</c:v>
                </c:pt>
                <c:pt idx="51">
                  <c:v>32530</c:v>
                </c:pt>
                <c:pt idx="52">
                  <c:v>38353</c:v>
                </c:pt>
                <c:pt idx="53">
                  <c:v>40488</c:v>
                </c:pt>
                <c:pt idx="54">
                  <c:v>44166</c:v>
                </c:pt>
                <c:pt idx="55">
                  <c:v>41677</c:v>
                </c:pt>
                <c:pt idx="56">
                  <c:v>47077</c:v>
                </c:pt>
                <c:pt idx="57">
                  <c:v>41635</c:v>
                </c:pt>
                <c:pt idx="58">
                  <c:v>29772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51-4595-87B0-1FF157A72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1531072"/>
        <c:axId val="1671542304"/>
      </c:lineChart>
      <c:dateAx>
        <c:axId val="16715310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671542304"/>
        <c:crosses val="autoZero"/>
        <c:auto val="1"/>
        <c:lblOffset val="100"/>
        <c:baseTimeUnit val="months"/>
      </c:dateAx>
      <c:valAx>
        <c:axId val="167154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67153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LJU - Število</a:t>
            </a:r>
            <a:r>
              <a:rPr lang="en-US" sz="1800" baseline="0"/>
              <a:t> potnikov in razpoložljiva zmogljivost (št. sedežev)</a:t>
            </a:r>
            <a:endParaRPr lang="sl-SI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'[Analiza letalska povezljivost - Priloga 1 - Copy.xlsx]Kapaciteta'!$B$2</c:f>
              <c:strCache>
                <c:ptCount val="1"/>
                <c:pt idx="0">
                  <c:v>Št. potnikov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'[Analiza letalska povezljivost - Priloga 1 - Copy.xlsx]Kapaciteta'!$A$3:$A$60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Copy.xlsx]Kapaciteta'!$B$3:$B$60</c:f>
              <c:numCache>
                <c:formatCode>#,##0</c:formatCode>
                <c:ptCount val="58"/>
                <c:pt idx="0">
                  <c:v>111576</c:v>
                </c:pt>
                <c:pt idx="1">
                  <c:v>104981</c:v>
                </c:pt>
                <c:pt idx="2">
                  <c:v>136761</c:v>
                </c:pt>
                <c:pt idx="3">
                  <c:v>161975</c:v>
                </c:pt>
                <c:pt idx="4">
                  <c:v>171968</c:v>
                </c:pt>
                <c:pt idx="5">
                  <c:v>159286</c:v>
                </c:pt>
                <c:pt idx="6">
                  <c:v>162990</c:v>
                </c:pt>
                <c:pt idx="7">
                  <c:v>163104</c:v>
                </c:pt>
                <c:pt idx="8">
                  <c:v>164723</c:v>
                </c:pt>
                <c:pt idx="9">
                  <c:v>154750</c:v>
                </c:pt>
                <c:pt idx="10">
                  <c:v>119783</c:v>
                </c:pt>
                <c:pt idx="11">
                  <c:v>115936</c:v>
                </c:pt>
                <c:pt idx="12">
                  <c:v>113337</c:v>
                </c:pt>
                <c:pt idx="13">
                  <c:v>114738</c:v>
                </c:pt>
                <c:pt idx="14">
                  <c:v>137847</c:v>
                </c:pt>
                <c:pt idx="15">
                  <c:v>157793</c:v>
                </c:pt>
                <c:pt idx="16">
                  <c:v>160959</c:v>
                </c:pt>
                <c:pt idx="17">
                  <c:v>173689</c:v>
                </c:pt>
                <c:pt idx="18">
                  <c:v>175979</c:v>
                </c:pt>
                <c:pt idx="19">
                  <c:v>171277</c:v>
                </c:pt>
                <c:pt idx="20">
                  <c:v>172282</c:v>
                </c:pt>
                <c:pt idx="21">
                  <c:v>90472</c:v>
                </c:pt>
                <c:pt idx="22">
                  <c:v>81303</c:v>
                </c:pt>
                <c:pt idx="23">
                  <c:v>87315</c:v>
                </c:pt>
                <c:pt idx="24">
                  <c:v>79606</c:v>
                </c:pt>
                <c:pt idx="25">
                  <c:v>79707</c:v>
                </c:pt>
                <c:pt idx="26">
                  <c:v>49564</c:v>
                </c:pt>
                <c:pt idx="27">
                  <c:v>5140</c:v>
                </c:pt>
                <c:pt idx="28">
                  <c:v>1160</c:v>
                </c:pt>
                <c:pt idx="29">
                  <c:v>7077</c:v>
                </c:pt>
                <c:pt idx="30">
                  <c:v>18454</c:v>
                </c:pt>
                <c:pt idx="31">
                  <c:v>22935</c:v>
                </c:pt>
                <c:pt idx="32">
                  <c:v>18165</c:v>
                </c:pt>
                <c:pt idx="33">
                  <c:v>11708</c:v>
                </c:pt>
                <c:pt idx="34">
                  <c:v>4929</c:v>
                </c:pt>
                <c:pt idx="35">
                  <c:v>5599</c:v>
                </c:pt>
                <c:pt idx="36">
                  <c:v>5573</c:v>
                </c:pt>
                <c:pt idx="37">
                  <c:v>4707</c:v>
                </c:pt>
                <c:pt idx="38">
                  <c:v>6953</c:v>
                </c:pt>
                <c:pt idx="39">
                  <c:v>7900</c:v>
                </c:pt>
                <c:pt idx="40">
                  <c:v>11925</c:v>
                </c:pt>
                <c:pt idx="41">
                  <c:v>18908</c:v>
                </c:pt>
                <c:pt idx="42">
                  <c:v>38386</c:v>
                </c:pt>
                <c:pt idx="43">
                  <c:v>48769</c:v>
                </c:pt>
                <c:pt idx="44">
                  <c:v>50444</c:v>
                </c:pt>
                <c:pt idx="45">
                  <c:v>50306</c:v>
                </c:pt>
                <c:pt idx="46">
                  <c:v>45334</c:v>
                </c:pt>
                <c:pt idx="47">
                  <c:v>50049</c:v>
                </c:pt>
                <c:pt idx="48">
                  <c:v>40540</c:v>
                </c:pt>
                <c:pt idx="49">
                  <c:v>35757</c:v>
                </c:pt>
                <c:pt idx="50">
                  <c:v>44459</c:v>
                </c:pt>
                <c:pt idx="51">
                  <c:v>64726</c:v>
                </c:pt>
                <c:pt idx="52">
                  <c:v>78289</c:v>
                </c:pt>
                <c:pt idx="53">
                  <c:v>81819</c:v>
                </c:pt>
                <c:pt idx="54">
                  <c:v>86025</c:v>
                </c:pt>
                <c:pt idx="55">
                  <c:v>82345</c:v>
                </c:pt>
                <c:pt idx="56">
                  <c:v>93669</c:v>
                </c:pt>
                <c:pt idx="57">
                  <c:v>83033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18-40D3-9854-FEE9EAFB2060}"/>
            </c:ext>
          </c:extLst>
        </c:ser>
        <c:ser>
          <c:idx val="1"/>
          <c:order val="1"/>
          <c:tx>
            <c:strRef>
              <c:f>'[Analiza letalska povezljivost - Priloga 1 - Copy.xlsx]Kapaciteta'!$C$2</c:f>
              <c:strCache>
                <c:ptCount val="1"/>
                <c:pt idx="0">
                  <c:v>Kapaciteta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'[Analiza letalska povezljivost - Priloga 1 - Copy.xlsx]Kapaciteta'!$A$3:$A$60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Copy.xlsx]Kapaciteta'!$C$3:$C$60</c:f>
              <c:numCache>
                <c:formatCode>General</c:formatCode>
                <c:ptCount val="58"/>
                <c:pt idx="0">
                  <c:v>171760</c:v>
                </c:pt>
                <c:pt idx="1">
                  <c:v>160937</c:v>
                </c:pt>
                <c:pt idx="2">
                  <c:v>192734</c:v>
                </c:pt>
                <c:pt idx="3">
                  <c:v>226369</c:v>
                </c:pt>
                <c:pt idx="4">
                  <c:v>235616</c:v>
                </c:pt>
                <c:pt idx="5">
                  <c:v>215584</c:v>
                </c:pt>
                <c:pt idx="6">
                  <c:v>230429</c:v>
                </c:pt>
                <c:pt idx="7">
                  <c:v>236096</c:v>
                </c:pt>
                <c:pt idx="8">
                  <c:v>214520</c:v>
                </c:pt>
                <c:pt idx="9">
                  <c:v>210256</c:v>
                </c:pt>
                <c:pt idx="10">
                  <c:v>158782</c:v>
                </c:pt>
                <c:pt idx="11">
                  <c:v>168998</c:v>
                </c:pt>
                <c:pt idx="12">
                  <c:v>175398</c:v>
                </c:pt>
                <c:pt idx="13">
                  <c:v>170503</c:v>
                </c:pt>
                <c:pt idx="14">
                  <c:v>190384</c:v>
                </c:pt>
                <c:pt idx="15">
                  <c:v>216370</c:v>
                </c:pt>
                <c:pt idx="16">
                  <c:v>222304</c:v>
                </c:pt>
                <c:pt idx="17">
                  <c:v>228136</c:v>
                </c:pt>
                <c:pt idx="18">
                  <c:v>235226</c:v>
                </c:pt>
                <c:pt idx="19">
                  <c:v>232502</c:v>
                </c:pt>
                <c:pt idx="20">
                  <c:v>219164</c:v>
                </c:pt>
                <c:pt idx="21">
                  <c:v>127628</c:v>
                </c:pt>
                <c:pt idx="22">
                  <c:v>100848</c:v>
                </c:pt>
                <c:pt idx="23">
                  <c:v>111904</c:v>
                </c:pt>
                <c:pt idx="24">
                  <c:v>103612</c:v>
                </c:pt>
                <c:pt idx="25">
                  <c:v>105102</c:v>
                </c:pt>
                <c:pt idx="26">
                  <c:v>82300</c:v>
                </c:pt>
                <c:pt idx="27">
                  <c:v>12968</c:v>
                </c:pt>
                <c:pt idx="28">
                  <c:v>8112</c:v>
                </c:pt>
                <c:pt idx="29">
                  <c:v>15210</c:v>
                </c:pt>
                <c:pt idx="30">
                  <c:v>32426</c:v>
                </c:pt>
                <c:pt idx="31">
                  <c:v>34358</c:v>
                </c:pt>
                <c:pt idx="32">
                  <c:v>27508</c:v>
                </c:pt>
                <c:pt idx="33">
                  <c:v>22028</c:v>
                </c:pt>
                <c:pt idx="34">
                  <c:v>9970</c:v>
                </c:pt>
                <c:pt idx="35">
                  <c:v>9932</c:v>
                </c:pt>
                <c:pt idx="36">
                  <c:v>10046</c:v>
                </c:pt>
                <c:pt idx="37">
                  <c:v>7740</c:v>
                </c:pt>
                <c:pt idx="38">
                  <c:v>11871</c:v>
                </c:pt>
                <c:pt idx="39">
                  <c:v>13941</c:v>
                </c:pt>
                <c:pt idx="40">
                  <c:v>18540</c:v>
                </c:pt>
                <c:pt idx="41">
                  <c:v>29355</c:v>
                </c:pt>
                <c:pt idx="42">
                  <c:v>56204</c:v>
                </c:pt>
                <c:pt idx="43">
                  <c:v>70623</c:v>
                </c:pt>
                <c:pt idx="44">
                  <c:v>75621</c:v>
                </c:pt>
                <c:pt idx="45">
                  <c:v>75916</c:v>
                </c:pt>
                <c:pt idx="46">
                  <c:v>66360</c:v>
                </c:pt>
                <c:pt idx="47">
                  <c:v>74828</c:v>
                </c:pt>
                <c:pt idx="48">
                  <c:v>69688</c:v>
                </c:pt>
                <c:pt idx="49">
                  <c:v>57066</c:v>
                </c:pt>
                <c:pt idx="50">
                  <c:v>72596</c:v>
                </c:pt>
                <c:pt idx="51">
                  <c:v>93196</c:v>
                </c:pt>
                <c:pt idx="52">
                  <c:v>106746</c:v>
                </c:pt>
                <c:pt idx="53">
                  <c:v>117140</c:v>
                </c:pt>
                <c:pt idx="54">
                  <c:v>127852</c:v>
                </c:pt>
                <c:pt idx="55">
                  <c:v>123100</c:v>
                </c:pt>
                <c:pt idx="56">
                  <c:v>129826</c:v>
                </c:pt>
                <c:pt idx="57">
                  <c:v>112743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18-40D3-9854-FEE9EAFB2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3333264"/>
        <c:axId val="1053334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'[Analiza letalska povezljivost - Priloga 1 - Copy.xlsx]Kapaciteta'!$D$2</c15:sqref>
                        </c15:formulaRef>
                      </c:ext>
                    </c:extLst>
                    <c:strCache>
                      <c:ptCount val="1"/>
                      <c:pt idx="0">
                        <c:v>LF %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'[Analiza letalska povezljivost - Priloga 1 - Copy.xlsx]Kapaciteta'!$A$3:$A$60</c15:sqref>
                        </c15:formulaRef>
                      </c:ext>
                    </c:extLst>
                    <c:numCache>
                      <c:formatCode>mmm\-yy</c:formatCode>
                      <c:ptCount val="58"/>
                      <c:pt idx="0">
                        <c:v>43101</c:v>
                      </c:pt>
                      <c:pt idx="1">
                        <c:v>43132</c:v>
                      </c:pt>
                      <c:pt idx="2">
                        <c:v>43160</c:v>
                      </c:pt>
                      <c:pt idx="3">
                        <c:v>43191</c:v>
                      </c:pt>
                      <c:pt idx="4">
                        <c:v>43221</c:v>
                      </c:pt>
                      <c:pt idx="5">
                        <c:v>43252</c:v>
                      </c:pt>
                      <c:pt idx="6">
                        <c:v>43282</c:v>
                      </c:pt>
                      <c:pt idx="7">
                        <c:v>43313</c:v>
                      </c:pt>
                      <c:pt idx="8">
                        <c:v>43344</c:v>
                      </c:pt>
                      <c:pt idx="9">
                        <c:v>43374</c:v>
                      </c:pt>
                      <c:pt idx="10">
                        <c:v>43405</c:v>
                      </c:pt>
                      <c:pt idx="11">
                        <c:v>43435</c:v>
                      </c:pt>
                      <c:pt idx="12">
                        <c:v>43466</c:v>
                      </c:pt>
                      <c:pt idx="13">
                        <c:v>43497</c:v>
                      </c:pt>
                      <c:pt idx="14">
                        <c:v>43525</c:v>
                      </c:pt>
                      <c:pt idx="15">
                        <c:v>43556</c:v>
                      </c:pt>
                      <c:pt idx="16">
                        <c:v>43586</c:v>
                      </c:pt>
                      <c:pt idx="17">
                        <c:v>43617</c:v>
                      </c:pt>
                      <c:pt idx="18">
                        <c:v>43647</c:v>
                      </c:pt>
                      <c:pt idx="19">
                        <c:v>43678</c:v>
                      </c:pt>
                      <c:pt idx="20">
                        <c:v>43709</c:v>
                      </c:pt>
                      <c:pt idx="21">
                        <c:v>43739</c:v>
                      </c:pt>
                      <c:pt idx="22">
                        <c:v>43770</c:v>
                      </c:pt>
                      <c:pt idx="23">
                        <c:v>43800</c:v>
                      </c:pt>
                      <c:pt idx="24">
                        <c:v>43831</c:v>
                      </c:pt>
                      <c:pt idx="25">
                        <c:v>43862</c:v>
                      </c:pt>
                      <c:pt idx="26">
                        <c:v>43891</c:v>
                      </c:pt>
                      <c:pt idx="27">
                        <c:v>43922</c:v>
                      </c:pt>
                      <c:pt idx="28">
                        <c:v>43952</c:v>
                      </c:pt>
                      <c:pt idx="29">
                        <c:v>43983</c:v>
                      </c:pt>
                      <c:pt idx="30">
                        <c:v>44013</c:v>
                      </c:pt>
                      <c:pt idx="31">
                        <c:v>44044</c:v>
                      </c:pt>
                      <c:pt idx="32">
                        <c:v>44075</c:v>
                      </c:pt>
                      <c:pt idx="33">
                        <c:v>44105</c:v>
                      </c:pt>
                      <c:pt idx="34">
                        <c:v>44136</c:v>
                      </c:pt>
                      <c:pt idx="35">
                        <c:v>44166</c:v>
                      </c:pt>
                      <c:pt idx="36">
                        <c:v>44197</c:v>
                      </c:pt>
                      <c:pt idx="37">
                        <c:v>44228</c:v>
                      </c:pt>
                      <c:pt idx="38">
                        <c:v>44256</c:v>
                      </c:pt>
                      <c:pt idx="39">
                        <c:v>44287</c:v>
                      </c:pt>
                      <c:pt idx="40">
                        <c:v>44317</c:v>
                      </c:pt>
                      <c:pt idx="41">
                        <c:v>44348</c:v>
                      </c:pt>
                      <c:pt idx="42">
                        <c:v>44378</c:v>
                      </c:pt>
                      <c:pt idx="43">
                        <c:v>44409</c:v>
                      </c:pt>
                      <c:pt idx="44">
                        <c:v>44440</c:v>
                      </c:pt>
                      <c:pt idx="45">
                        <c:v>44470</c:v>
                      </c:pt>
                      <c:pt idx="46">
                        <c:v>44501</c:v>
                      </c:pt>
                      <c:pt idx="47">
                        <c:v>44531</c:v>
                      </c:pt>
                      <c:pt idx="48">
                        <c:v>44562</c:v>
                      </c:pt>
                      <c:pt idx="49">
                        <c:v>44593</c:v>
                      </c:pt>
                      <c:pt idx="50">
                        <c:v>44621</c:v>
                      </c:pt>
                      <c:pt idx="51">
                        <c:v>44652</c:v>
                      </c:pt>
                      <c:pt idx="52">
                        <c:v>44682</c:v>
                      </c:pt>
                      <c:pt idx="53">
                        <c:v>44713</c:v>
                      </c:pt>
                      <c:pt idx="54">
                        <c:v>44743</c:v>
                      </c:pt>
                      <c:pt idx="55">
                        <c:v>44774</c:v>
                      </c:pt>
                      <c:pt idx="56">
                        <c:v>44805</c:v>
                      </c:pt>
                      <c:pt idx="57">
                        <c:v>44835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'[Analiza letalska povezljivost - Priloga 1 - Copy.xlsx]Kapaciteta'!$D$3:$D$60</c15:sqref>
                        </c15:formulaRef>
                      </c:ext>
                    </c:extLst>
                    <c:numCache>
                      <c:formatCode>0.00</c:formatCode>
                      <c:ptCount val="58"/>
                      <c:pt idx="0">
                        <c:v>64.962000000000003</c:v>
                      </c:pt>
                      <c:pt idx="1">
                        <c:v>65.233000000000004</c:v>
                      </c:pt>
                      <c:pt idx="2">
                        <c:v>70.959999999999994</c:v>
                      </c:pt>
                      <c:pt idx="3">
                        <c:v>71.554000000000002</c:v>
                      </c:pt>
                      <c:pt idx="4">
                        <c:v>72.988</c:v>
                      </c:pt>
                      <c:pt idx="5">
                        <c:v>73.887</c:v>
                      </c:pt>
                      <c:pt idx="6">
                        <c:v>70.734999999999999</c:v>
                      </c:pt>
                      <c:pt idx="7">
                        <c:v>69.085999999999999</c:v>
                      </c:pt>
                      <c:pt idx="8">
                        <c:v>76.787999999999997</c:v>
                      </c:pt>
                      <c:pt idx="9">
                        <c:v>73.602000000000004</c:v>
                      </c:pt>
                      <c:pt idx="10">
                        <c:v>75.44</c:v>
                      </c:pt>
                      <c:pt idx="11">
                        <c:v>68.603999999999999</c:v>
                      </c:pt>
                      <c:pt idx="12">
                        <c:v>64.619</c:v>
                      </c:pt>
                      <c:pt idx="13">
                        <c:v>67.295000000000002</c:v>
                      </c:pt>
                      <c:pt idx="14">
                        <c:v>72.406000000000006</c:v>
                      </c:pt>
                      <c:pt idx="15">
                        <c:v>72.927999999999997</c:v>
                      </c:pt>
                      <c:pt idx="16">
                        <c:v>72.405000000000001</c:v>
                      </c:pt>
                      <c:pt idx="17">
                        <c:v>76.135000000000005</c:v>
                      </c:pt>
                      <c:pt idx="18">
                        <c:v>74.813999999999993</c:v>
                      </c:pt>
                      <c:pt idx="19">
                        <c:v>73.668000000000006</c:v>
                      </c:pt>
                      <c:pt idx="20">
                        <c:v>78.61</c:v>
                      </c:pt>
                      <c:pt idx="21">
                        <c:v>70.888999999999996</c:v>
                      </c:pt>
                      <c:pt idx="22">
                        <c:v>80.620999999999995</c:v>
                      </c:pt>
                      <c:pt idx="23">
                        <c:v>78.03</c:v>
                      </c:pt>
                      <c:pt idx="24">
                        <c:v>76.832999999999998</c:v>
                      </c:pt>
                      <c:pt idx="25">
                        <c:v>75.840999999999994</c:v>
                      </c:pt>
                      <c:pt idx="26">
                        <c:v>60.225999999999999</c:v>
                      </c:pt>
                      <c:pt idx="27">
                        <c:v>39.661999999999999</c:v>
                      </c:pt>
                      <c:pt idx="28">
                        <c:v>14.308</c:v>
                      </c:pt>
                      <c:pt idx="29">
                        <c:v>46.54</c:v>
                      </c:pt>
                      <c:pt idx="30">
                        <c:v>56.923999999999999</c:v>
                      </c:pt>
                      <c:pt idx="31">
                        <c:v>66.760999999999996</c:v>
                      </c:pt>
                      <c:pt idx="32">
                        <c:v>66.049000000000007</c:v>
                      </c:pt>
                      <c:pt idx="33">
                        <c:v>53.152999999999999</c:v>
                      </c:pt>
                      <c:pt idx="34">
                        <c:v>49.454999999999998</c:v>
                      </c:pt>
                      <c:pt idx="35">
                        <c:v>56.393999999999998</c:v>
                      </c:pt>
                      <c:pt idx="36">
                        <c:v>55.496000000000002</c:v>
                      </c:pt>
                      <c:pt idx="37">
                        <c:v>60.831000000000003</c:v>
                      </c:pt>
                      <c:pt idx="38">
                        <c:v>58.582999999999998</c:v>
                      </c:pt>
                      <c:pt idx="39">
                        <c:v>56.691000000000003</c:v>
                      </c:pt>
                      <c:pt idx="40">
                        <c:v>64.332999999999998</c:v>
                      </c:pt>
                      <c:pt idx="41">
                        <c:v>64.423000000000002</c:v>
                      </c:pt>
                      <c:pt idx="42">
                        <c:v>68.302000000000007</c:v>
                      </c:pt>
                      <c:pt idx="43">
                        <c:v>69.06</c:v>
                      </c:pt>
                      <c:pt idx="44">
                        <c:v>66.707999999999998</c:v>
                      </c:pt>
                      <c:pt idx="45">
                        <c:v>66.27</c:v>
                      </c:pt>
                      <c:pt idx="46">
                        <c:v>68.319999999999993</c:v>
                      </c:pt>
                      <c:pt idx="47">
                        <c:v>66.888000000000005</c:v>
                      </c:pt>
                      <c:pt idx="48">
                        <c:v>58.179000000000002</c:v>
                      </c:pt>
                      <c:pt idx="49">
                        <c:v>62.664999999999999</c:v>
                      </c:pt>
                      <c:pt idx="50">
                        <c:v>61.244</c:v>
                      </c:pt>
                      <c:pt idx="51">
                        <c:v>69.456000000000003</c:v>
                      </c:pt>
                      <c:pt idx="52">
                        <c:v>73.346000000000004</c:v>
                      </c:pt>
                      <c:pt idx="53">
                        <c:v>69.850999999999999</c:v>
                      </c:pt>
                      <c:pt idx="54">
                        <c:v>67.287999999999997</c:v>
                      </c:pt>
                      <c:pt idx="55">
                        <c:v>66.894000000000005</c:v>
                      </c:pt>
                      <c:pt idx="56">
                        <c:v>72.150999999999996</c:v>
                      </c:pt>
                      <c:pt idx="57">
                        <c:v>73.649000000000001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C418-40D3-9854-FEE9EAFB2060}"/>
                  </c:ext>
                </c:extLst>
              </c15:ser>
            </c15:filteredLineSeries>
          </c:ext>
        </c:extLst>
      </c:lineChart>
      <c:dateAx>
        <c:axId val="10533332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53334928"/>
        <c:crosses val="autoZero"/>
        <c:auto val="1"/>
        <c:lblOffset val="100"/>
        <c:baseTimeUnit val="months"/>
      </c:dateAx>
      <c:valAx>
        <c:axId val="105333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5333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000">
                <a:latin typeface="Corbel" panose="020B0503020204020204" pitchFamily="34" charset="0"/>
              </a:rPr>
              <a:t>Povpraševanje</a:t>
            </a:r>
            <a:r>
              <a:rPr lang="sl-SI" sz="2000" baseline="0">
                <a:latin typeface="Corbel" panose="020B0503020204020204" pitchFamily="34" charset="0"/>
              </a:rPr>
              <a:t> s sosednjih letališč</a:t>
            </a:r>
            <a:endParaRPr lang="sl-SI" sz="2000">
              <a:latin typeface="Corbel" panose="020B05030202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'[Analiza letalska povezljivost - Priloga 1 - Copy.xlsx]Podatki po mes - tuja letališča'!$B$2</c:f>
              <c:strCache>
                <c:ptCount val="1"/>
                <c:pt idx="0">
                  <c:v>BEG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letališča'!$B$3:$B$60</c:f>
              <c:numCache>
                <c:formatCode>General</c:formatCode>
                <c:ptCount val="58"/>
                <c:pt idx="0">
                  <c:v>269</c:v>
                </c:pt>
                <c:pt idx="1">
                  <c:v>282</c:v>
                </c:pt>
                <c:pt idx="2">
                  <c:v>358</c:v>
                </c:pt>
                <c:pt idx="3">
                  <c:v>386</c:v>
                </c:pt>
                <c:pt idx="4">
                  <c:v>593</c:v>
                </c:pt>
                <c:pt idx="5">
                  <c:v>412</c:v>
                </c:pt>
                <c:pt idx="6">
                  <c:v>305</c:v>
                </c:pt>
                <c:pt idx="7">
                  <c:v>223</c:v>
                </c:pt>
                <c:pt idx="8">
                  <c:v>478</c:v>
                </c:pt>
                <c:pt idx="9">
                  <c:v>1110</c:v>
                </c:pt>
                <c:pt idx="10">
                  <c:v>234</c:v>
                </c:pt>
                <c:pt idx="11">
                  <c:v>273</c:v>
                </c:pt>
                <c:pt idx="12">
                  <c:v>255</c:v>
                </c:pt>
                <c:pt idx="13">
                  <c:v>229</c:v>
                </c:pt>
                <c:pt idx="14">
                  <c:v>308</c:v>
                </c:pt>
                <c:pt idx="15">
                  <c:v>334</c:v>
                </c:pt>
                <c:pt idx="16">
                  <c:v>674</c:v>
                </c:pt>
                <c:pt idx="17">
                  <c:v>544</c:v>
                </c:pt>
                <c:pt idx="18">
                  <c:v>274</c:v>
                </c:pt>
                <c:pt idx="19">
                  <c:v>241</c:v>
                </c:pt>
                <c:pt idx="20">
                  <c:v>451</c:v>
                </c:pt>
                <c:pt idx="21">
                  <c:v>705</c:v>
                </c:pt>
                <c:pt idx="22">
                  <c:v>340</c:v>
                </c:pt>
                <c:pt idx="23">
                  <c:v>317</c:v>
                </c:pt>
                <c:pt idx="24">
                  <c:v>187</c:v>
                </c:pt>
                <c:pt idx="25">
                  <c:v>394</c:v>
                </c:pt>
                <c:pt idx="26">
                  <c:v>123</c:v>
                </c:pt>
                <c:pt idx="27">
                  <c:v>3</c:v>
                </c:pt>
                <c:pt idx="28">
                  <c:v>0</c:v>
                </c:pt>
                <c:pt idx="29">
                  <c:v>20</c:v>
                </c:pt>
                <c:pt idx="30">
                  <c:v>56</c:v>
                </c:pt>
                <c:pt idx="31">
                  <c:v>64</c:v>
                </c:pt>
                <c:pt idx="32">
                  <c:v>152</c:v>
                </c:pt>
                <c:pt idx="33">
                  <c:v>94</c:v>
                </c:pt>
                <c:pt idx="34">
                  <c:v>100</c:v>
                </c:pt>
                <c:pt idx="35">
                  <c:v>40</c:v>
                </c:pt>
                <c:pt idx="36">
                  <c:v>94</c:v>
                </c:pt>
                <c:pt idx="37">
                  <c:v>110</c:v>
                </c:pt>
                <c:pt idx="38">
                  <c:v>74</c:v>
                </c:pt>
                <c:pt idx="39">
                  <c:v>135</c:v>
                </c:pt>
                <c:pt idx="40">
                  <c:v>199</c:v>
                </c:pt>
                <c:pt idx="41">
                  <c:v>438</c:v>
                </c:pt>
                <c:pt idx="42">
                  <c:v>286</c:v>
                </c:pt>
                <c:pt idx="43">
                  <c:v>292</c:v>
                </c:pt>
                <c:pt idx="44">
                  <c:v>398</c:v>
                </c:pt>
                <c:pt idx="45">
                  <c:v>462</c:v>
                </c:pt>
                <c:pt idx="46">
                  <c:v>346</c:v>
                </c:pt>
                <c:pt idx="47">
                  <c:v>382</c:v>
                </c:pt>
                <c:pt idx="48">
                  <c:v>111</c:v>
                </c:pt>
                <c:pt idx="49">
                  <c:v>190</c:v>
                </c:pt>
                <c:pt idx="50">
                  <c:v>463</c:v>
                </c:pt>
                <c:pt idx="51">
                  <c:v>488</c:v>
                </c:pt>
                <c:pt idx="52">
                  <c:v>1159</c:v>
                </c:pt>
                <c:pt idx="53">
                  <c:v>1335</c:v>
                </c:pt>
                <c:pt idx="54">
                  <c:v>588</c:v>
                </c:pt>
                <c:pt idx="55">
                  <c:v>546</c:v>
                </c:pt>
                <c:pt idx="56">
                  <c:v>1125</c:v>
                </c:pt>
                <c:pt idx="57">
                  <c:v>1359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ED-4D01-AAEA-3785A520B718}"/>
            </c:ext>
          </c:extLst>
        </c:ser>
        <c:ser>
          <c:idx val="1"/>
          <c:order val="1"/>
          <c:tx>
            <c:strRef>
              <c:f>'[Analiza letalska povezljivost - Priloga 1 - Copy.xlsx]Podatki po mes - tuja letališča'!$C$2</c:f>
              <c:strCache>
                <c:ptCount val="1"/>
                <c:pt idx="0">
                  <c:v>BGY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letališča'!$C$3:$C$60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ED-4D01-AAEA-3785A520B718}"/>
            </c:ext>
          </c:extLst>
        </c:ser>
        <c:ser>
          <c:idx val="2"/>
          <c:order val="2"/>
          <c:tx>
            <c:strRef>
              <c:f>'[Analiza letalska povezljivost - Priloga 1 - Copy.xlsx]Podatki po mes - tuja letališča'!$D$2</c:f>
              <c:strCache>
                <c:ptCount val="1"/>
                <c:pt idx="0">
                  <c:v>BLQ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letališča'!$D$3:$D$60</c:f>
              <c:numCache>
                <c:formatCode>General</c:formatCode>
                <c:ptCount val="58"/>
                <c:pt idx="0">
                  <c:v>13</c:v>
                </c:pt>
                <c:pt idx="1">
                  <c:v>37</c:v>
                </c:pt>
                <c:pt idx="2">
                  <c:v>23</c:v>
                </c:pt>
                <c:pt idx="3">
                  <c:v>18</c:v>
                </c:pt>
                <c:pt idx="4">
                  <c:v>50</c:v>
                </c:pt>
                <c:pt idx="5">
                  <c:v>29</c:v>
                </c:pt>
                <c:pt idx="6">
                  <c:v>67</c:v>
                </c:pt>
                <c:pt idx="7">
                  <c:v>18</c:v>
                </c:pt>
                <c:pt idx="8">
                  <c:v>27</c:v>
                </c:pt>
                <c:pt idx="9">
                  <c:v>56</c:v>
                </c:pt>
                <c:pt idx="10">
                  <c:v>14</c:v>
                </c:pt>
                <c:pt idx="11">
                  <c:v>14</c:v>
                </c:pt>
                <c:pt idx="12">
                  <c:v>17</c:v>
                </c:pt>
                <c:pt idx="13">
                  <c:v>22</c:v>
                </c:pt>
                <c:pt idx="14">
                  <c:v>16</c:v>
                </c:pt>
                <c:pt idx="15">
                  <c:v>51</c:v>
                </c:pt>
                <c:pt idx="16">
                  <c:v>22</c:v>
                </c:pt>
                <c:pt idx="17">
                  <c:v>314</c:v>
                </c:pt>
                <c:pt idx="18">
                  <c:v>11</c:v>
                </c:pt>
                <c:pt idx="19">
                  <c:v>39</c:v>
                </c:pt>
                <c:pt idx="20">
                  <c:v>39</c:v>
                </c:pt>
                <c:pt idx="21">
                  <c:v>108</c:v>
                </c:pt>
                <c:pt idx="22">
                  <c:v>16</c:v>
                </c:pt>
                <c:pt idx="23">
                  <c:v>16</c:v>
                </c:pt>
                <c:pt idx="24">
                  <c:v>35</c:v>
                </c:pt>
                <c:pt idx="25">
                  <c:v>81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0</c:v>
                </c:pt>
                <c:pt idx="31">
                  <c:v>11</c:v>
                </c:pt>
                <c:pt idx="32">
                  <c:v>7</c:v>
                </c:pt>
                <c:pt idx="33">
                  <c:v>10</c:v>
                </c:pt>
                <c:pt idx="34">
                  <c:v>26</c:v>
                </c:pt>
                <c:pt idx="35">
                  <c:v>3</c:v>
                </c:pt>
                <c:pt idx="36">
                  <c:v>11</c:v>
                </c:pt>
                <c:pt idx="37">
                  <c:v>93</c:v>
                </c:pt>
                <c:pt idx="38">
                  <c:v>12</c:v>
                </c:pt>
                <c:pt idx="39">
                  <c:v>24</c:v>
                </c:pt>
                <c:pt idx="40">
                  <c:v>9</c:v>
                </c:pt>
                <c:pt idx="41">
                  <c:v>24</c:v>
                </c:pt>
                <c:pt idx="42">
                  <c:v>8</c:v>
                </c:pt>
                <c:pt idx="43">
                  <c:v>6</c:v>
                </c:pt>
                <c:pt idx="44">
                  <c:v>14</c:v>
                </c:pt>
                <c:pt idx="45">
                  <c:v>48</c:v>
                </c:pt>
                <c:pt idx="46">
                  <c:v>4</c:v>
                </c:pt>
                <c:pt idx="47">
                  <c:v>7</c:v>
                </c:pt>
                <c:pt idx="48">
                  <c:v>10</c:v>
                </c:pt>
                <c:pt idx="49">
                  <c:v>4</c:v>
                </c:pt>
                <c:pt idx="50">
                  <c:v>27</c:v>
                </c:pt>
                <c:pt idx="51">
                  <c:v>17</c:v>
                </c:pt>
                <c:pt idx="52">
                  <c:v>20</c:v>
                </c:pt>
                <c:pt idx="53">
                  <c:v>52</c:v>
                </c:pt>
                <c:pt idx="54">
                  <c:v>26</c:v>
                </c:pt>
                <c:pt idx="55">
                  <c:v>17</c:v>
                </c:pt>
                <c:pt idx="56">
                  <c:v>45</c:v>
                </c:pt>
                <c:pt idx="57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ED-4D01-AAEA-3785A520B718}"/>
            </c:ext>
          </c:extLst>
        </c:ser>
        <c:ser>
          <c:idx val="3"/>
          <c:order val="3"/>
          <c:tx>
            <c:strRef>
              <c:f>'[Analiza letalska povezljivost - Priloga 1 - Copy.xlsx]Podatki po mes - tuja letališča'!$E$2</c:f>
              <c:strCache>
                <c:ptCount val="1"/>
                <c:pt idx="0">
                  <c:v>BNX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letališča'!$E$3:$E$60</c:f>
              <c:numCache>
                <c:formatCode>General</c:formatCode>
                <c:ptCount val="58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ED-4D01-AAEA-3785A520B718}"/>
            </c:ext>
          </c:extLst>
        </c:ser>
        <c:ser>
          <c:idx val="4"/>
          <c:order val="4"/>
          <c:tx>
            <c:strRef>
              <c:f>'[Analiza letalska povezljivost - Priloga 1 - Copy.xlsx]Podatki po mes - tuja letališča'!$F$2</c:f>
              <c:strCache>
                <c:ptCount val="1"/>
                <c:pt idx="0">
                  <c:v>BUD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letališča'!$F$3:$F$60</c:f>
              <c:numCache>
                <c:formatCode>General</c:formatCode>
                <c:ptCount val="58"/>
                <c:pt idx="0">
                  <c:v>110</c:v>
                </c:pt>
                <c:pt idx="1">
                  <c:v>47</c:v>
                </c:pt>
                <c:pt idx="2">
                  <c:v>56</c:v>
                </c:pt>
                <c:pt idx="3">
                  <c:v>76</c:v>
                </c:pt>
                <c:pt idx="4">
                  <c:v>105</c:v>
                </c:pt>
                <c:pt idx="5">
                  <c:v>122</c:v>
                </c:pt>
                <c:pt idx="6">
                  <c:v>100</c:v>
                </c:pt>
                <c:pt idx="7">
                  <c:v>188</c:v>
                </c:pt>
                <c:pt idx="8">
                  <c:v>129</c:v>
                </c:pt>
                <c:pt idx="9">
                  <c:v>102</c:v>
                </c:pt>
                <c:pt idx="10">
                  <c:v>163</c:v>
                </c:pt>
                <c:pt idx="11">
                  <c:v>148</c:v>
                </c:pt>
                <c:pt idx="12">
                  <c:v>86</c:v>
                </c:pt>
                <c:pt idx="13">
                  <c:v>76</c:v>
                </c:pt>
                <c:pt idx="14">
                  <c:v>74</c:v>
                </c:pt>
                <c:pt idx="15">
                  <c:v>56</c:v>
                </c:pt>
                <c:pt idx="16">
                  <c:v>81</c:v>
                </c:pt>
                <c:pt idx="17">
                  <c:v>67</c:v>
                </c:pt>
                <c:pt idx="18">
                  <c:v>183</c:v>
                </c:pt>
                <c:pt idx="19">
                  <c:v>52</c:v>
                </c:pt>
                <c:pt idx="20">
                  <c:v>108</c:v>
                </c:pt>
                <c:pt idx="21">
                  <c:v>123</c:v>
                </c:pt>
                <c:pt idx="22">
                  <c:v>167</c:v>
                </c:pt>
                <c:pt idx="23">
                  <c:v>105</c:v>
                </c:pt>
                <c:pt idx="24">
                  <c:v>139</c:v>
                </c:pt>
                <c:pt idx="25">
                  <c:v>97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5</c:v>
                </c:pt>
                <c:pt idx="32">
                  <c:v>3</c:v>
                </c:pt>
                <c:pt idx="33">
                  <c:v>0</c:v>
                </c:pt>
                <c:pt idx="34">
                  <c:v>0</c:v>
                </c:pt>
                <c:pt idx="35">
                  <c:v>11</c:v>
                </c:pt>
                <c:pt idx="36">
                  <c:v>0</c:v>
                </c:pt>
                <c:pt idx="37">
                  <c:v>0</c:v>
                </c:pt>
                <c:pt idx="38">
                  <c:v>15</c:v>
                </c:pt>
                <c:pt idx="39">
                  <c:v>0</c:v>
                </c:pt>
                <c:pt idx="40">
                  <c:v>20</c:v>
                </c:pt>
                <c:pt idx="41">
                  <c:v>7</c:v>
                </c:pt>
                <c:pt idx="42">
                  <c:v>15</c:v>
                </c:pt>
                <c:pt idx="43">
                  <c:v>5</c:v>
                </c:pt>
                <c:pt idx="44">
                  <c:v>7</c:v>
                </c:pt>
                <c:pt idx="45">
                  <c:v>25</c:v>
                </c:pt>
                <c:pt idx="46">
                  <c:v>15</c:v>
                </c:pt>
                <c:pt idx="47">
                  <c:v>43</c:v>
                </c:pt>
                <c:pt idx="48">
                  <c:v>28</c:v>
                </c:pt>
                <c:pt idx="49">
                  <c:v>47</c:v>
                </c:pt>
                <c:pt idx="50">
                  <c:v>46</c:v>
                </c:pt>
                <c:pt idx="51">
                  <c:v>56</c:v>
                </c:pt>
                <c:pt idx="52">
                  <c:v>67</c:v>
                </c:pt>
                <c:pt idx="53">
                  <c:v>46</c:v>
                </c:pt>
                <c:pt idx="54">
                  <c:v>75</c:v>
                </c:pt>
                <c:pt idx="55">
                  <c:v>59</c:v>
                </c:pt>
                <c:pt idx="56">
                  <c:v>56</c:v>
                </c:pt>
                <c:pt idx="57">
                  <c:v>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6ED-4D01-AAEA-3785A520B718}"/>
            </c:ext>
          </c:extLst>
        </c:ser>
        <c:ser>
          <c:idx val="5"/>
          <c:order val="5"/>
          <c:tx>
            <c:strRef>
              <c:f>'[Analiza letalska povezljivost - Priloga 1 - Copy.xlsx]Podatki po mes - tuja letališča'!$G$2</c:f>
              <c:strCache>
                <c:ptCount val="1"/>
                <c:pt idx="0">
                  <c:v>GRZ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letališča'!$G$3:$G$60</c:f>
              <c:numCache>
                <c:formatCode>General</c:formatCode>
                <c:ptCount val="58"/>
                <c:pt idx="0">
                  <c:v>557</c:v>
                </c:pt>
                <c:pt idx="1">
                  <c:v>523</c:v>
                </c:pt>
                <c:pt idx="2">
                  <c:v>769</c:v>
                </c:pt>
                <c:pt idx="3">
                  <c:v>634</c:v>
                </c:pt>
                <c:pt idx="4">
                  <c:v>642</c:v>
                </c:pt>
                <c:pt idx="5">
                  <c:v>727</c:v>
                </c:pt>
                <c:pt idx="6">
                  <c:v>573</c:v>
                </c:pt>
                <c:pt idx="7">
                  <c:v>612</c:v>
                </c:pt>
                <c:pt idx="8">
                  <c:v>989</c:v>
                </c:pt>
                <c:pt idx="9">
                  <c:v>917</c:v>
                </c:pt>
                <c:pt idx="10">
                  <c:v>1286</c:v>
                </c:pt>
                <c:pt idx="11">
                  <c:v>550</c:v>
                </c:pt>
                <c:pt idx="12">
                  <c:v>552</c:v>
                </c:pt>
                <c:pt idx="13">
                  <c:v>718</c:v>
                </c:pt>
                <c:pt idx="14">
                  <c:v>884</c:v>
                </c:pt>
                <c:pt idx="15">
                  <c:v>792</c:v>
                </c:pt>
                <c:pt idx="16">
                  <c:v>697</c:v>
                </c:pt>
                <c:pt idx="17">
                  <c:v>803</c:v>
                </c:pt>
                <c:pt idx="18">
                  <c:v>647</c:v>
                </c:pt>
                <c:pt idx="19">
                  <c:v>437</c:v>
                </c:pt>
                <c:pt idx="20">
                  <c:v>1129</c:v>
                </c:pt>
                <c:pt idx="21">
                  <c:v>1847</c:v>
                </c:pt>
                <c:pt idx="22">
                  <c:v>1408</c:v>
                </c:pt>
                <c:pt idx="23">
                  <c:v>578</c:v>
                </c:pt>
                <c:pt idx="24">
                  <c:v>670</c:v>
                </c:pt>
                <c:pt idx="25">
                  <c:v>881</c:v>
                </c:pt>
                <c:pt idx="26">
                  <c:v>275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48</c:v>
                </c:pt>
                <c:pt idx="31">
                  <c:v>37</c:v>
                </c:pt>
                <c:pt idx="32">
                  <c:v>115</c:v>
                </c:pt>
                <c:pt idx="33">
                  <c:v>18</c:v>
                </c:pt>
                <c:pt idx="34">
                  <c:v>0</c:v>
                </c:pt>
                <c:pt idx="35">
                  <c:v>5</c:v>
                </c:pt>
                <c:pt idx="36">
                  <c:v>0</c:v>
                </c:pt>
                <c:pt idx="37">
                  <c:v>4</c:v>
                </c:pt>
                <c:pt idx="38">
                  <c:v>9</c:v>
                </c:pt>
                <c:pt idx="39">
                  <c:v>6</c:v>
                </c:pt>
                <c:pt idx="40">
                  <c:v>22</c:v>
                </c:pt>
                <c:pt idx="41">
                  <c:v>19</c:v>
                </c:pt>
                <c:pt idx="42">
                  <c:v>47</c:v>
                </c:pt>
                <c:pt idx="43">
                  <c:v>31</c:v>
                </c:pt>
                <c:pt idx="44">
                  <c:v>189</c:v>
                </c:pt>
                <c:pt idx="45">
                  <c:v>137</c:v>
                </c:pt>
                <c:pt idx="46">
                  <c:v>118</c:v>
                </c:pt>
                <c:pt idx="47">
                  <c:v>63</c:v>
                </c:pt>
                <c:pt idx="48">
                  <c:v>76</c:v>
                </c:pt>
                <c:pt idx="49">
                  <c:v>34</c:v>
                </c:pt>
                <c:pt idx="50">
                  <c:v>115</c:v>
                </c:pt>
                <c:pt idx="51">
                  <c:v>214</c:v>
                </c:pt>
                <c:pt idx="52">
                  <c:v>247</c:v>
                </c:pt>
                <c:pt idx="53">
                  <c:v>300</c:v>
                </c:pt>
                <c:pt idx="54">
                  <c:v>86</c:v>
                </c:pt>
                <c:pt idx="55">
                  <c:v>81</c:v>
                </c:pt>
                <c:pt idx="56">
                  <c:v>319</c:v>
                </c:pt>
                <c:pt idx="57">
                  <c:v>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6ED-4D01-AAEA-3785A520B718}"/>
            </c:ext>
          </c:extLst>
        </c:ser>
        <c:ser>
          <c:idx val="6"/>
          <c:order val="6"/>
          <c:tx>
            <c:strRef>
              <c:f>'[Analiza letalska povezljivost - Priloga 1 - Copy.xlsx]Podatki po mes - tuja letališča'!$H$2</c:f>
              <c:strCache>
                <c:ptCount val="1"/>
                <c:pt idx="0">
                  <c:v>LIN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letališča'!$H$3:$H$60</c:f>
              <c:numCache>
                <c:formatCode>General</c:formatCode>
                <c:ptCount val="58"/>
                <c:pt idx="0">
                  <c:v>56</c:v>
                </c:pt>
                <c:pt idx="1">
                  <c:v>82</c:v>
                </c:pt>
                <c:pt idx="2">
                  <c:v>73</c:v>
                </c:pt>
                <c:pt idx="3">
                  <c:v>75</c:v>
                </c:pt>
                <c:pt idx="4">
                  <c:v>66</c:v>
                </c:pt>
                <c:pt idx="5">
                  <c:v>47</c:v>
                </c:pt>
                <c:pt idx="6">
                  <c:v>69</c:v>
                </c:pt>
                <c:pt idx="7">
                  <c:v>29</c:v>
                </c:pt>
                <c:pt idx="8">
                  <c:v>59</c:v>
                </c:pt>
                <c:pt idx="9">
                  <c:v>70</c:v>
                </c:pt>
                <c:pt idx="10">
                  <c:v>105</c:v>
                </c:pt>
                <c:pt idx="11">
                  <c:v>63</c:v>
                </c:pt>
                <c:pt idx="12">
                  <c:v>33</c:v>
                </c:pt>
                <c:pt idx="13">
                  <c:v>24</c:v>
                </c:pt>
                <c:pt idx="14">
                  <c:v>51</c:v>
                </c:pt>
                <c:pt idx="15">
                  <c:v>38</c:v>
                </c:pt>
                <c:pt idx="16">
                  <c:v>89</c:v>
                </c:pt>
                <c:pt idx="17">
                  <c:v>43</c:v>
                </c:pt>
                <c:pt idx="18">
                  <c:v>43</c:v>
                </c:pt>
                <c:pt idx="19">
                  <c:v>0</c:v>
                </c:pt>
                <c:pt idx="20">
                  <c:v>0</c:v>
                </c:pt>
                <c:pt idx="21">
                  <c:v>13</c:v>
                </c:pt>
                <c:pt idx="22">
                  <c:v>35</c:v>
                </c:pt>
                <c:pt idx="23">
                  <c:v>31</c:v>
                </c:pt>
                <c:pt idx="24">
                  <c:v>76</c:v>
                </c:pt>
                <c:pt idx="25">
                  <c:v>70</c:v>
                </c:pt>
                <c:pt idx="26">
                  <c:v>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16</c:v>
                </c:pt>
                <c:pt idx="32">
                  <c:v>11</c:v>
                </c:pt>
                <c:pt idx="33">
                  <c:v>27</c:v>
                </c:pt>
                <c:pt idx="34">
                  <c:v>0</c:v>
                </c:pt>
                <c:pt idx="35">
                  <c:v>12</c:v>
                </c:pt>
                <c:pt idx="36">
                  <c:v>16</c:v>
                </c:pt>
                <c:pt idx="37">
                  <c:v>19</c:v>
                </c:pt>
                <c:pt idx="38">
                  <c:v>21</c:v>
                </c:pt>
                <c:pt idx="39">
                  <c:v>15</c:v>
                </c:pt>
                <c:pt idx="40">
                  <c:v>26</c:v>
                </c:pt>
                <c:pt idx="41">
                  <c:v>28</c:v>
                </c:pt>
                <c:pt idx="42">
                  <c:v>44</c:v>
                </c:pt>
                <c:pt idx="43">
                  <c:v>11</c:v>
                </c:pt>
                <c:pt idx="44">
                  <c:v>24</c:v>
                </c:pt>
                <c:pt idx="45">
                  <c:v>21</c:v>
                </c:pt>
                <c:pt idx="46">
                  <c:v>16</c:v>
                </c:pt>
                <c:pt idx="47">
                  <c:v>5</c:v>
                </c:pt>
                <c:pt idx="48">
                  <c:v>8</c:v>
                </c:pt>
                <c:pt idx="49">
                  <c:v>0</c:v>
                </c:pt>
                <c:pt idx="50">
                  <c:v>30</c:v>
                </c:pt>
                <c:pt idx="51">
                  <c:v>17</c:v>
                </c:pt>
                <c:pt idx="52">
                  <c:v>6</c:v>
                </c:pt>
                <c:pt idx="53">
                  <c:v>57</c:v>
                </c:pt>
                <c:pt idx="54">
                  <c:v>19</c:v>
                </c:pt>
                <c:pt idx="55">
                  <c:v>1</c:v>
                </c:pt>
                <c:pt idx="56">
                  <c:v>20</c:v>
                </c:pt>
                <c:pt idx="5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6ED-4D01-AAEA-3785A520B718}"/>
            </c:ext>
          </c:extLst>
        </c:ser>
        <c:ser>
          <c:idx val="7"/>
          <c:order val="7"/>
          <c:tx>
            <c:strRef>
              <c:f>'[Analiza letalska povezljivost - Priloga 1 - Copy.xlsx]Podatki po mes - tuja letališča'!$I$2</c:f>
              <c:strCache>
                <c:ptCount val="1"/>
                <c:pt idx="0">
                  <c:v>MUC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letališča'!$I$3:$I$60</c:f>
              <c:numCache>
                <c:formatCode>General</c:formatCode>
                <c:ptCount val="58"/>
                <c:pt idx="0">
                  <c:v>221</c:v>
                </c:pt>
                <c:pt idx="1">
                  <c:v>349</c:v>
                </c:pt>
                <c:pt idx="2">
                  <c:v>348</c:v>
                </c:pt>
                <c:pt idx="3">
                  <c:v>318</c:v>
                </c:pt>
                <c:pt idx="4">
                  <c:v>334</c:v>
                </c:pt>
                <c:pt idx="5">
                  <c:v>351</c:v>
                </c:pt>
                <c:pt idx="6">
                  <c:v>574</c:v>
                </c:pt>
                <c:pt idx="7">
                  <c:v>345</c:v>
                </c:pt>
                <c:pt idx="8">
                  <c:v>326</c:v>
                </c:pt>
                <c:pt idx="9">
                  <c:v>361</c:v>
                </c:pt>
                <c:pt idx="10">
                  <c:v>440</c:v>
                </c:pt>
                <c:pt idx="11">
                  <c:v>277</c:v>
                </c:pt>
                <c:pt idx="12">
                  <c:v>579</c:v>
                </c:pt>
                <c:pt idx="13">
                  <c:v>557</c:v>
                </c:pt>
                <c:pt idx="14">
                  <c:v>437</c:v>
                </c:pt>
                <c:pt idx="15">
                  <c:v>298</c:v>
                </c:pt>
                <c:pt idx="16">
                  <c:v>333</c:v>
                </c:pt>
                <c:pt idx="17">
                  <c:v>385</c:v>
                </c:pt>
                <c:pt idx="18">
                  <c:v>602</c:v>
                </c:pt>
                <c:pt idx="19">
                  <c:v>299</c:v>
                </c:pt>
                <c:pt idx="20">
                  <c:v>476</c:v>
                </c:pt>
                <c:pt idx="21">
                  <c:v>648</c:v>
                </c:pt>
                <c:pt idx="22">
                  <c:v>421</c:v>
                </c:pt>
                <c:pt idx="23">
                  <c:v>495</c:v>
                </c:pt>
                <c:pt idx="24">
                  <c:v>411</c:v>
                </c:pt>
                <c:pt idx="25">
                  <c:v>450</c:v>
                </c:pt>
                <c:pt idx="26">
                  <c:v>465</c:v>
                </c:pt>
                <c:pt idx="27">
                  <c:v>17</c:v>
                </c:pt>
                <c:pt idx="28">
                  <c:v>3</c:v>
                </c:pt>
                <c:pt idx="29">
                  <c:v>50</c:v>
                </c:pt>
                <c:pt idx="30">
                  <c:v>43</c:v>
                </c:pt>
                <c:pt idx="31">
                  <c:v>54</c:v>
                </c:pt>
                <c:pt idx="32">
                  <c:v>52</c:v>
                </c:pt>
                <c:pt idx="33">
                  <c:v>64</c:v>
                </c:pt>
                <c:pt idx="34">
                  <c:v>96</c:v>
                </c:pt>
                <c:pt idx="35">
                  <c:v>113</c:v>
                </c:pt>
                <c:pt idx="36">
                  <c:v>66</c:v>
                </c:pt>
                <c:pt idx="37">
                  <c:v>64</c:v>
                </c:pt>
                <c:pt idx="38">
                  <c:v>31</c:v>
                </c:pt>
                <c:pt idx="39">
                  <c:v>18</c:v>
                </c:pt>
                <c:pt idx="40">
                  <c:v>50</c:v>
                </c:pt>
                <c:pt idx="41">
                  <c:v>79</c:v>
                </c:pt>
                <c:pt idx="42">
                  <c:v>305</c:v>
                </c:pt>
                <c:pt idx="43">
                  <c:v>168</c:v>
                </c:pt>
                <c:pt idx="44">
                  <c:v>77</c:v>
                </c:pt>
                <c:pt idx="45">
                  <c:v>205</c:v>
                </c:pt>
                <c:pt idx="46">
                  <c:v>146</c:v>
                </c:pt>
                <c:pt idx="47">
                  <c:v>153</c:v>
                </c:pt>
                <c:pt idx="48">
                  <c:v>160</c:v>
                </c:pt>
                <c:pt idx="49">
                  <c:v>109</c:v>
                </c:pt>
                <c:pt idx="50">
                  <c:v>183</c:v>
                </c:pt>
                <c:pt idx="51">
                  <c:v>125</c:v>
                </c:pt>
                <c:pt idx="52">
                  <c:v>198</c:v>
                </c:pt>
                <c:pt idx="53">
                  <c:v>209</c:v>
                </c:pt>
                <c:pt idx="54">
                  <c:v>349</c:v>
                </c:pt>
                <c:pt idx="55">
                  <c:v>147</c:v>
                </c:pt>
                <c:pt idx="56">
                  <c:v>205</c:v>
                </c:pt>
                <c:pt idx="57">
                  <c:v>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6ED-4D01-AAEA-3785A520B718}"/>
            </c:ext>
          </c:extLst>
        </c:ser>
        <c:ser>
          <c:idx val="8"/>
          <c:order val="8"/>
          <c:tx>
            <c:strRef>
              <c:f>'[Analiza letalska povezljivost - Priloga 1 - Copy.xlsx]Podatki po mes - tuja letališča'!$J$2</c:f>
              <c:strCache>
                <c:ptCount val="1"/>
                <c:pt idx="0">
                  <c:v>MXP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letališča'!$J$3:$J$60</c:f>
              <c:numCache>
                <c:formatCode>General</c:formatCode>
                <c:ptCount val="58"/>
                <c:pt idx="0">
                  <c:v>102</c:v>
                </c:pt>
                <c:pt idx="1">
                  <c:v>152</c:v>
                </c:pt>
                <c:pt idx="2">
                  <c:v>119</c:v>
                </c:pt>
                <c:pt idx="3">
                  <c:v>220</c:v>
                </c:pt>
                <c:pt idx="4">
                  <c:v>76</c:v>
                </c:pt>
                <c:pt idx="5">
                  <c:v>82</c:v>
                </c:pt>
                <c:pt idx="6">
                  <c:v>151</c:v>
                </c:pt>
                <c:pt idx="7">
                  <c:v>69</c:v>
                </c:pt>
                <c:pt idx="8">
                  <c:v>81</c:v>
                </c:pt>
                <c:pt idx="9">
                  <c:v>167</c:v>
                </c:pt>
                <c:pt idx="10">
                  <c:v>215</c:v>
                </c:pt>
                <c:pt idx="11">
                  <c:v>156</c:v>
                </c:pt>
                <c:pt idx="12">
                  <c:v>127</c:v>
                </c:pt>
                <c:pt idx="13">
                  <c:v>147</c:v>
                </c:pt>
                <c:pt idx="14">
                  <c:v>316</c:v>
                </c:pt>
                <c:pt idx="15">
                  <c:v>269</c:v>
                </c:pt>
                <c:pt idx="16">
                  <c:v>393</c:v>
                </c:pt>
                <c:pt idx="17">
                  <c:v>76</c:v>
                </c:pt>
                <c:pt idx="18">
                  <c:v>274</c:v>
                </c:pt>
                <c:pt idx="19">
                  <c:v>195</c:v>
                </c:pt>
                <c:pt idx="20">
                  <c:v>345</c:v>
                </c:pt>
                <c:pt idx="21">
                  <c:v>313</c:v>
                </c:pt>
                <c:pt idx="22">
                  <c:v>197</c:v>
                </c:pt>
                <c:pt idx="23">
                  <c:v>91</c:v>
                </c:pt>
                <c:pt idx="24">
                  <c:v>89</c:v>
                </c:pt>
                <c:pt idx="25">
                  <c:v>321</c:v>
                </c:pt>
                <c:pt idx="26">
                  <c:v>38</c:v>
                </c:pt>
                <c:pt idx="28">
                  <c:v>5</c:v>
                </c:pt>
                <c:pt idx="29">
                  <c:v>11</c:v>
                </c:pt>
                <c:pt idx="30">
                  <c:v>14</c:v>
                </c:pt>
                <c:pt idx="31">
                  <c:v>43</c:v>
                </c:pt>
                <c:pt idx="32">
                  <c:v>37</c:v>
                </c:pt>
                <c:pt idx="33">
                  <c:v>22</c:v>
                </c:pt>
                <c:pt idx="34">
                  <c:v>31</c:v>
                </c:pt>
                <c:pt idx="35">
                  <c:v>38</c:v>
                </c:pt>
                <c:pt idx="36">
                  <c:v>53</c:v>
                </c:pt>
                <c:pt idx="37">
                  <c:v>42</c:v>
                </c:pt>
                <c:pt idx="38">
                  <c:v>78</c:v>
                </c:pt>
                <c:pt idx="39">
                  <c:v>17</c:v>
                </c:pt>
                <c:pt idx="40">
                  <c:v>62</c:v>
                </c:pt>
                <c:pt idx="41">
                  <c:v>8</c:v>
                </c:pt>
                <c:pt idx="42">
                  <c:v>157</c:v>
                </c:pt>
                <c:pt idx="43">
                  <c:v>24</c:v>
                </c:pt>
                <c:pt idx="44">
                  <c:v>87</c:v>
                </c:pt>
                <c:pt idx="45">
                  <c:v>128</c:v>
                </c:pt>
                <c:pt idx="46">
                  <c:v>60</c:v>
                </c:pt>
                <c:pt idx="47">
                  <c:v>50</c:v>
                </c:pt>
                <c:pt idx="48">
                  <c:v>29</c:v>
                </c:pt>
                <c:pt idx="49">
                  <c:v>86</c:v>
                </c:pt>
                <c:pt idx="50">
                  <c:v>47</c:v>
                </c:pt>
                <c:pt idx="51">
                  <c:v>127</c:v>
                </c:pt>
                <c:pt idx="52">
                  <c:v>218</c:v>
                </c:pt>
                <c:pt idx="53">
                  <c:v>220</c:v>
                </c:pt>
                <c:pt idx="54">
                  <c:v>206</c:v>
                </c:pt>
                <c:pt idx="55">
                  <c:v>74</c:v>
                </c:pt>
                <c:pt idx="56">
                  <c:v>142</c:v>
                </c:pt>
                <c:pt idx="57">
                  <c:v>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6ED-4D01-AAEA-3785A520B718}"/>
            </c:ext>
          </c:extLst>
        </c:ser>
        <c:ser>
          <c:idx val="9"/>
          <c:order val="9"/>
          <c:tx>
            <c:strRef>
              <c:f>'[Analiza letalska povezljivost - Priloga 1 - Copy.xlsx]Podatki po mes - tuja letališča'!$K$2</c:f>
              <c:strCache>
                <c:ptCount val="1"/>
                <c:pt idx="0">
                  <c:v>PUY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letališča'!$K$3:$K$60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72</c:v>
                </c:pt>
                <c:pt idx="7">
                  <c:v>45</c:v>
                </c:pt>
                <c:pt idx="8">
                  <c:v>18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40</c:v>
                </c:pt>
                <c:pt idx="18">
                  <c:v>47</c:v>
                </c:pt>
                <c:pt idx="19">
                  <c:v>15</c:v>
                </c:pt>
                <c:pt idx="20">
                  <c:v>14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12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4</c:v>
                </c:pt>
                <c:pt idx="42">
                  <c:v>12</c:v>
                </c:pt>
                <c:pt idx="43">
                  <c:v>32</c:v>
                </c:pt>
                <c:pt idx="44">
                  <c:v>44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10</c:v>
                </c:pt>
                <c:pt idx="54">
                  <c:v>127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6ED-4D01-AAEA-3785A520B718}"/>
            </c:ext>
          </c:extLst>
        </c:ser>
        <c:ser>
          <c:idx val="10"/>
          <c:order val="10"/>
          <c:tx>
            <c:strRef>
              <c:f>'[Analiza letalska povezljivost - Priloga 1 - Copy.xlsx]Podatki po mes - tuja letališča'!$L$2</c:f>
              <c:strCache>
                <c:ptCount val="1"/>
                <c:pt idx="0">
                  <c:v>RJK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letališča'!$L$3:$L$60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3</c:v>
                </c:pt>
                <c:pt idx="19">
                  <c:v>4</c:v>
                </c:pt>
                <c:pt idx="20">
                  <c:v>3</c:v>
                </c:pt>
                <c:pt idx="21">
                  <c:v>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3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7</c:v>
                </c:pt>
                <c:pt idx="54">
                  <c:v>0</c:v>
                </c:pt>
                <c:pt idx="55">
                  <c:v>12</c:v>
                </c:pt>
                <c:pt idx="56">
                  <c:v>0</c:v>
                </c:pt>
                <c:pt idx="5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6ED-4D01-AAEA-3785A520B718}"/>
            </c:ext>
          </c:extLst>
        </c:ser>
        <c:ser>
          <c:idx val="11"/>
          <c:order val="11"/>
          <c:tx>
            <c:strRef>
              <c:f>'[Analiza letalska povezljivost - Priloga 1 - Copy.xlsx]Podatki po mes - tuja letališča'!$M$2</c:f>
              <c:strCache>
                <c:ptCount val="1"/>
                <c:pt idx="0">
                  <c:v>SZG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letališča'!$M$3:$M$60</c:f>
              <c:numCache>
                <c:formatCode>General</c:formatCode>
                <c:ptCount val="58"/>
                <c:pt idx="0">
                  <c:v>13</c:v>
                </c:pt>
                <c:pt idx="1">
                  <c:v>16</c:v>
                </c:pt>
                <c:pt idx="2">
                  <c:v>9</c:v>
                </c:pt>
                <c:pt idx="3">
                  <c:v>3</c:v>
                </c:pt>
                <c:pt idx="4">
                  <c:v>25</c:v>
                </c:pt>
                <c:pt idx="5">
                  <c:v>3</c:v>
                </c:pt>
                <c:pt idx="6">
                  <c:v>4</c:v>
                </c:pt>
                <c:pt idx="7">
                  <c:v>0</c:v>
                </c:pt>
                <c:pt idx="8">
                  <c:v>7</c:v>
                </c:pt>
                <c:pt idx="9">
                  <c:v>4</c:v>
                </c:pt>
                <c:pt idx="10">
                  <c:v>0</c:v>
                </c:pt>
                <c:pt idx="11">
                  <c:v>12</c:v>
                </c:pt>
                <c:pt idx="12">
                  <c:v>8</c:v>
                </c:pt>
                <c:pt idx="13">
                  <c:v>4</c:v>
                </c:pt>
                <c:pt idx="14">
                  <c:v>9</c:v>
                </c:pt>
                <c:pt idx="15">
                  <c:v>2</c:v>
                </c:pt>
                <c:pt idx="16">
                  <c:v>0</c:v>
                </c:pt>
                <c:pt idx="17">
                  <c:v>2</c:v>
                </c:pt>
                <c:pt idx="18">
                  <c:v>11</c:v>
                </c:pt>
                <c:pt idx="19">
                  <c:v>0</c:v>
                </c:pt>
                <c:pt idx="20">
                  <c:v>4</c:v>
                </c:pt>
                <c:pt idx="21">
                  <c:v>6</c:v>
                </c:pt>
                <c:pt idx="22">
                  <c:v>7</c:v>
                </c:pt>
                <c:pt idx="23">
                  <c:v>14</c:v>
                </c:pt>
                <c:pt idx="24">
                  <c:v>34</c:v>
                </c:pt>
                <c:pt idx="25">
                  <c:v>33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4</c:v>
                </c:pt>
                <c:pt idx="33">
                  <c:v>8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16</c:v>
                </c:pt>
                <c:pt idx="44">
                  <c:v>26</c:v>
                </c:pt>
                <c:pt idx="45">
                  <c:v>26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3</c:v>
                </c:pt>
                <c:pt idx="50">
                  <c:v>12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0</c:v>
                </c:pt>
                <c:pt idx="55">
                  <c:v>0</c:v>
                </c:pt>
                <c:pt idx="56">
                  <c:v>7</c:v>
                </c:pt>
                <c:pt idx="57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6ED-4D01-AAEA-3785A520B718}"/>
            </c:ext>
          </c:extLst>
        </c:ser>
        <c:ser>
          <c:idx val="12"/>
          <c:order val="12"/>
          <c:tx>
            <c:strRef>
              <c:f>'[Analiza letalska povezljivost - Priloga 1 - Copy.xlsx]Podatki po mes - tuja letališča'!$N$2</c:f>
              <c:strCache>
                <c:ptCount val="1"/>
                <c:pt idx="0">
                  <c:v>TRS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letališča'!$N$3:$N$60</c:f>
              <c:numCache>
                <c:formatCode>0</c:formatCode>
                <c:ptCount val="58"/>
                <c:pt idx="0">
                  <c:v>430</c:v>
                </c:pt>
                <c:pt idx="1">
                  <c:v>859</c:v>
                </c:pt>
                <c:pt idx="2">
                  <c:v>934</c:v>
                </c:pt>
                <c:pt idx="3">
                  <c:v>1257</c:v>
                </c:pt>
                <c:pt idx="4">
                  <c:v>945</c:v>
                </c:pt>
                <c:pt idx="5">
                  <c:v>916</c:v>
                </c:pt>
                <c:pt idx="6">
                  <c:v>520</c:v>
                </c:pt>
                <c:pt idx="7">
                  <c:v>353</c:v>
                </c:pt>
                <c:pt idx="8">
                  <c:v>914</c:v>
                </c:pt>
                <c:pt idx="9">
                  <c:v>1097</c:v>
                </c:pt>
                <c:pt idx="10">
                  <c:v>1535</c:v>
                </c:pt>
                <c:pt idx="11">
                  <c:v>898</c:v>
                </c:pt>
                <c:pt idx="12">
                  <c:v>736</c:v>
                </c:pt>
                <c:pt idx="13">
                  <c:v>826</c:v>
                </c:pt>
                <c:pt idx="14">
                  <c:v>1201</c:v>
                </c:pt>
                <c:pt idx="15">
                  <c:v>945</c:v>
                </c:pt>
                <c:pt idx="16">
                  <c:v>1114</c:v>
                </c:pt>
                <c:pt idx="17">
                  <c:v>1073</c:v>
                </c:pt>
                <c:pt idx="18">
                  <c:v>581</c:v>
                </c:pt>
                <c:pt idx="19">
                  <c:v>395</c:v>
                </c:pt>
                <c:pt idx="20">
                  <c:v>1534</c:v>
                </c:pt>
                <c:pt idx="21">
                  <c:v>2695</c:v>
                </c:pt>
                <c:pt idx="22">
                  <c:v>1755</c:v>
                </c:pt>
                <c:pt idx="23">
                  <c:v>853</c:v>
                </c:pt>
                <c:pt idx="24">
                  <c:v>742</c:v>
                </c:pt>
                <c:pt idx="25">
                  <c:v>1043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139</c:v>
                </c:pt>
                <c:pt idx="33">
                  <c:v>77</c:v>
                </c:pt>
                <c:pt idx="34">
                  <c:v>27</c:v>
                </c:pt>
                <c:pt idx="35">
                  <c:v>2</c:v>
                </c:pt>
                <c:pt idx="36">
                  <c:v>0</c:v>
                </c:pt>
                <c:pt idx="37">
                  <c:v>2</c:v>
                </c:pt>
                <c:pt idx="38">
                  <c:v>17</c:v>
                </c:pt>
                <c:pt idx="39">
                  <c:v>4</c:v>
                </c:pt>
                <c:pt idx="40">
                  <c:v>25</c:v>
                </c:pt>
                <c:pt idx="41">
                  <c:v>22</c:v>
                </c:pt>
                <c:pt idx="42">
                  <c:v>13</c:v>
                </c:pt>
                <c:pt idx="43">
                  <c:v>26</c:v>
                </c:pt>
                <c:pt idx="44">
                  <c:v>28</c:v>
                </c:pt>
                <c:pt idx="45">
                  <c:v>164</c:v>
                </c:pt>
                <c:pt idx="46">
                  <c:v>198</c:v>
                </c:pt>
                <c:pt idx="47">
                  <c:v>226</c:v>
                </c:pt>
                <c:pt idx="48">
                  <c:v>124</c:v>
                </c:pt>
                <c:pt idx="49">
                  <c:v>195</c:v>
                </c:pt>
                <c:pt idx="50">
                  <c:v>178</c:v>
                </c:pt>
                <c:pt idx="51">
                  <c:v>203</c:v>
                </c:pt>
                <c:pt idx="52">
                  <c:v>649</c:v>
                </c:pt>
                <c:pt idx="53">
                  <c:v>447</c:v>
                </c:pt>
                <c:pt idx="54">
                  <c:v>446</c:v>
                </c:pt>
                <c:pt idx="55">
                  <c:v>232</c:v>
                </c:pt>
                <c:pt idx="56">
                  <c:v>403</c:v>
                </c:pt>
                <c:pt idx="57">
                  <c:v>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6ED-4D01-AAEA-3785A520B718}"/>
            </c:ext>
          </c:extLst>
        </c:ser>
        <c:ser>
          <c:idx val="13"/>
          <c:order val="13"/>
          <c:tx>
            <c:strRef>
              <c:f>'[Analiza letalska povezljivost - Priloga 1 - Copy.xlsx]Podatki po mes - tuja letališča'!$O$2</c:f>
              <c:strCache>
                <c:ptCount val="1"/>
                <c:pt idx="0">
                  <c:v>TSF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letališča'!$O$3:$O$60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6ED-4D01-AAEA-3785A520B718}"/>
            </c:ext>
          </c:extLst>
        </c:ser>
        <c:ser>
          <c:idx val="14"/>
          <c:order val="14"/>
          <c:tx>
            <c:strRef>
              <c:f>'[Analiza letalska povezljivost - Priloga 1 - Copy.xlsx]Podatki po mes - tuja letališča'!$P$2</c:f>
              <c:strCache>
                <c:ptCount val="1"/>
                <c:pt idx="0">
                  <c:v>VCE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letališča'!$P$3:$P$60</c:f>
              <c:numCache>
                <c:formatCode>General</c:formatCode>
                <c:ptCount val="58"/>
                <c:pt idx="0">
                  <c:v>1794</c:v>
                </c:pt>
                <c:pt idx="1">
                  <c:v>2190</c:v>
                </c:pt>
                <c:pt idx="2">
                  <c:v>2264</c:v>
                </c:pt>
                <c:pt idx="3">
                  <c:v>3346</c:v>
                </c:pt>
                <c:pt idx="4">
                  <c:v>3214</c:v>
                </c:pt>
                <c:pt idx="5">
                  <c:v>2256</c:v>
                </c:pt>
                <c:pt idx="6">
                  <c:v>2455</c:v>
                </c:pt>
                <c:pt idx="7">
                  <c:v>2109</c:v>
                </c:pt>
                <c:pt idx="8">
                  <c:v>2397</c:v>
                </c:pt>
                <c:pt idx="9">
                  <c:v>4089</c:v>
                </c:pt>
                <c:pt idx="10">
                  <c:v>3287</c:v>
                </c:pt>
                <c:pt idx="11">
                  <c:v>1786</c:v>
                </c:pt>
                <c:pt idx="12">
                  <c:v>1906</c:v>
                </c:pt>
                <c:pt idx="13">
                  <c:v>2791</c:v>
                </c:pt>
                <c:pt idx="14">
                  <c:v>3640</c:v>
                </c:pt>
                <c:pt idx="15">
                  <c:v>2662</c:v>
                </c:pt>
                <c:pt idx="16">
                  <c:v>3197</c:v>
                </c:pt>
                <c:pt idx="17">
                  <c:v>2562</c:v>
                </c:pt>
                <c:pt idx="18">
                  <c:v>2689</c:v>
                </c:pt>
                <c:pt idx="19">
                  <c:v>2327</c:v>
                </c:pt>
                <c:pt idx="20">
                  <c:v>2931</c:v>
                </c:pt>
                <c:pt idx="21">
                  <c:v>5490</c:v>
                </c:pt>
                <c:pt idx="22">
                  <c:v>4297</c:v>
                </c:pt>
                <c:pt idx="23">
                  <c:v>2508</c:v>
                </c:pt>
                <c:pt idx="24">
                  <c:v>2527</c:v>
                </c:pt>
                <c:pt idx="25">
                  <c:v>3365</c:v>
                </c:pt>
                <c:pt idx="26">
                  <c:v>292</c:v>
                </c:pt>
                <c:pt idx="27">
                  <c:v>1</c:v>
                </c:pt>
                <c:pt idx="28">
                  <c:v>20</c:v>
                </c:pt>
                <c:pt idx="29">
                  <c:v>33</c:v>
                </c:pt>
                <c:pt idx="30">
                  <c:v>149</c:v>
                </c:pt>
                <c:pt idx="31">
                  <c:v>150</c:v>
                </c:pt>
                <c:pt idx="32">
                  <c:v>204</c:v>
                </c:pt>
                <c:pt idx="33">
                  <c:v>185</c:v>
                </c:pt>
                <c:pt idx="34">
                  <c:v>71</c:v>
                </c:pt>
                <c:pt idx="35">
                  <c:v>55</c:v>
                </c:pt>
                <c:pt idx="36">
                  <c:v>60</c:v>
                </c:pt>
                <c:pt idx="37">
                  <c:v>151</c:v>
                </c:pt>
                <c:pt idx="38">
                  <c:v>200</c:v>
                </c:pt>
                <c:pt idx="39">
                  <c:v>190</c:v>
                </c:pt>
                <c:pt idx="40">
                  <c:v>295</c:v>
                </c:pt>
                <c:pt idx="41">
                  <c:v>375</c:v>
                </c:pt>
                <c:pt idx="42">
                  <c:v>807</c:v>
                </c:pt>
                <c:pt idx="43">
                  <c:v>781</c:v>
                </c:pt>
                <c:pt idx="44">
                  <c:v>1081</c:v>
                </c:pt>
                <c:pt idx="45">
                  <c:v>1653</c:v>
                </c:pt>
                <c:pt idx="46">
                  <c:v>1215</c:v>
                </c:pt>
                <c:pt idx="47">
                  <c:v>517</c:v>
                </c:pt>
                <c:pt idx="48">
                  <c:v>372</c:v>
                </c:pt>
                <c:pt idx="49">
                  <c:v>819</c:v>
                </c:pt>
                <c:pt idx="50">
                  <c:v>1575</c:v>
                </c:pt>
                <c:pt idx="51">
                  <c:v>1720</c:v>
                </c:pt>
                <c:pt idx="52">
                  <c:v>2791</c:v>
                </c:pt>
                <c:pt idx="53">
                  <c:v>1763</c:v>
                </c:pt>
                <c:pt idx="54">
                  <c:v>1759</c:v>
                </c:pt>
                <c:pt idx="55">
                  <c:v>1348</c:v>
                </c:pt>
                <c:pt idx="56">
                  <c:v>1552</c:v>
                </c:pt>
                <c:pt idx="57">
                  <c:v>2112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6ED-4D01-AAEA-3785A520B718}"/>
            </c:ext>
          </c:extLst>
        </c:ser>
        <c:ser>
          <c:idx val="15"/>
          <c:order val="15"/>
          <c:tx>
            <c:strRef>
              <c:f>'[Analiza letalska povezljivost - Priloga 1 - Copy.xlsx]Podatki po mes - tuja letališča'!$Q$2</c:f>
              <c:strCache>
                <c:ptCount val="1"/>
                <c:pt idx="0">
                  <c:v>VIE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letališča'!$Q$3:$Q$60</c:f>
              <c:numCache>
                <c:formatCode>General</c:formatCode>
                <c:ptCount val="58"/>
                <c:pt idx="0">
                  <c:v>655</c:v>
                </c:pt>
                <c:pt idx="1">
                  <c:v>751</c:v>
                </c:pt>
                <c:pt idx="2">
                  <c:v>856</c:v>
                </c:pt>
                <c:pt idx="3">
                  <c:v>933</c:v>
                </c:pt>
                <c:pt idx="4">
                  <c:v>1360</c:v>
                </c:pt>
                <c:pt idx="5">
                  <c:v>1019</c:v>
                </c:pt>
                <c:pt idx="6">
                  <c:v>993</c:v>
                </c:pt>
                <c:pt idx="7">
                  <c:v>1029</c:v>
                </c:pt>
                <c:pt idx="8">
                  <c:v>1014</c:v>
                </c:pt>
                <c:pt idx="9">
                  <c:v>1169</c:v>
                </c:pt>
                <c:pt idx="10">
                  <c:v>1482</c:v>
                </c:pt>
                <c:pt idx="11">
                  <c:v>887</c:v>
                </c:pt>
                <c:pt idx="12">
                  <c:v>833</c:v>
                </c:pt>
                <c:pt idx="13">
                  <c:v>1022</c:v>
                </c:pt>
                <c:pt idx="14">
                  <c:v>1508</c:v>
                </c:pt>
                <c:pt idx="15">
                  <c:v>1675</c:v>
                </c:pt>
                <c:pt idx="16">
                  <c:v>1727</c:v>
                </c:pt>
                <c:pt idx="17">
                  <c:v>1222</c:v>
                </c:pt>
                <c:pt idx="18">
                  <c:v>1404</c:v>
                </c:pt>
                <c:pt idx="19">
                  <c:v>1178</c:v>
                </c:pt>
                <c:pt idx="20">
                  <c:v>1557</c:v>
                </c:pt>
                <c:pt idx="21">
                  <c:v>2295</c:v>
                </c:pt>
                <c:pt idx="22">
                  <c:v>1813</c:v>
                </c:pt>
                <c:pt idx="23">
                  <c:v>1389</c:v>
                </c:pt>
                <c:pt idx="24">
                  <c:v>1196</c:v>
                </c:pt>
                <c:pt idx="25">
                  <c:v>1628</c:v>
                </c:pt>
                <c:pt idx="26">
                  <c:v>726</c:v>
                </c:pt>
                <c:pt idx="27">
                  <c:v>39</c:v>
                </c:pt>
                <c:pt idx="28">
                  <c:v>108</c:v>
                </c:pt>
                <c:pt idx="29">
                  <c:v>181</c:v>
                </c:pt>
                <c:pt idx="30">
                  <c:v>356</c:v>
                </c:pt>
                <c:pt idx="31">
                  <c:v>331</c:v>
                </c:pt>
                <c:pt idx="32">
                  <c:v>424</c:v>
                </c:pt>
                <c:pt idx="33">
                  <c:v>479</c:v>
                </c:pt>
                <c:pt idx="34">
                  <c:v>268</c:v>
                </c:pt>
                <c:pt idx="35">
                  <c:v>424</c:v>
                </c:pt>
                <c:pt idx="36">
                  <c:v>534</c:v>
                </c:pt>
                <c:pt idx="37">
                  <c:v>743</c:v>
                </c:pt>
                <c:pt idx="38">
                  <c:v>568</c:v>
                </c:pt>
                <c:pt idx="39">
                  <c:v>1087</c:v>
                </c:pt>
                <c:pt idx="40">
                  <c:v>1051</c:v>
                </c:pt>
                <c:pt idx="41">
                  <c:v>760</c:v>
                </c:pt>
                <c:pt idx="42">
                  <c:v>938</c:v>
                </c:pt>
                <c:pt idx="43">
                  <c:v>836</c:v>
                </c:pt>
                <c:pt idx="44">
                  <c:v>1280</c:v>
                </c:pt>
                <c:pt idx="45">
                  <c:v>1490</c:v>
                </c:pt>
                <c:pt idx="46">
                  <c:v>1129</c:v>
                </c:pt>
                <c:pt idx="47">
                  <c:v>594</c:v>
                </c:pt>
                <c:pt idx="48">
                  <c:v>508</c:v>
                </c:pt>
                <c:pt idx="49">
                  <c:v>974</c:v>
                </c:pt>
                <c:pt idx="50">
                  <c:v>1115</c:v>
                </c:pt>
                <c:pt idx="51">
                  <c:v>1202</c:v>
                </c:pt>
                <c:pt idx="52">
                  <c:v>1477</c:v>
                </c:pt>
                <c:pt idx="53">
                  <c:v>1491</c:v>
                </c:pt>
                <c:pt idx="54">
                  <c:v>1107</c:v>
                </c:pt>
                <c:pt idx="55">
                  <c:v>637</c:v>
                </c:pt>
                <c:pt idx="56">
                  <c:v>1626</c:v>
                </c:pt>
                <c:pt idx="57">
                  <c:v>1842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6ED-4D01-AAEA-3785A520B718}"/>
            </c:ext>
          </c:extLst>
        </c:ser>
        <c:ser>
          <c:idx val="16"/>
          <c:order val="16"/>
          <c:tx>
            <c:strRef>
              <c:f>'[Analiza letalska povezljivost - Priloga 1 - Copy.xlsx]Podatki po mes - tuja letališča'!$R$2</c:f>
              <c:strCache>
                <c:ptCount val="1"/>
                <c:pt idx="0">
                  <c:v>ZAG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'[Analiza letalska povezljivost - Priloga 1 - Copy.xlsx]Podatki po mes - tuja letališča'!$A$3:$A$60</c:f>
              <c:numCache>
                <c:formatCode>mmm\-yy</c:formatCode>
                <c:ptCount val="5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</c:numCache>
            </c:numRef>
          </c:cat>
          <c:val>
            <c:numRef>
              <c:f>'[Analiza letalska povezljivost - Priloga 1 - Copy.xlsx]Podatki po mes - tuja letališča'!$R$3:$R$60</c:f>
              <c:numCache>
                <c:formatCode>General</c:formatCode>
                <c:ptCount val="58"/>
                <c:pt idx="0">
                  <c:v>3090</c:v>
                </c:pt>
                <c:pt idx="1">
                  <c:v>5382</c:v>
                </c:pt>
                <c:pt idx="2">
                  <c:v>4707</c:v>
                </c:pt>
                <c:pt idx="3">
                  <c:v>5247</c:v>
                </c:pt>
                <c:pt idx="4">
                  <c:v>4784</c:v>
                </c:pt>
                <c:pt idx="5">
                  <c:v>3936</c:v>
                </c:pt>
                <c:pt idx="6">
                  <c:v>3596</c:v>
                </c:pt>
                <c:pt idx="7">
                  <c:v>3039</c:v>
                </c:pt>
                <c:pt idx="8">
                  <c:v>3648</c:v>
                </c:pt>
                <c:pt idx="9">
                  <c:v>5496</c:v>
                </c:pt>
                <c:pt idx="10">
                  <c:v>5689</c:v>
                </c:pt>
                <c:pt idx="11">
                  <c:v>2937</c:v>
                </c:pt>
                <c:pt idx="12">
                  <c:v>3603</c:v>
                </c:pt>
                <c:pt idx="13">
                  <c:v>3740</c:v>
                </c:pt>
                <c:pt idx="14">
                  <c:v>4123</c:v>
                </c:pt>
                <c:pt idx="15">
                  <c:v>5621</c:v>
                </c:pt>
                <c:pt idx="16">
                  <c:v>5251</c:v>
                </c:pt>
                <c:pt idx="17">
                  <c:v>3866</c:v>
                </c:pt>
                <c:pt idx="18">
                  <c:v>3564</c:v>
                </c:pt>
                <c:pt idx="19">
                  <c:v>3188</c:v>
                </c:pt>
                <c:pt idx="20">
                  <c:v>5956</c:v>
                </c:pt>
                <c:pt idx="21">
                  <c:v>11489</c:v>
                </c:pt>
                <c:pt idx="22">
                  <c:v>7624</c:v>
                </c:pt>
                <c:pt idx="23">
                  <c:v>4895</c:v>
                </c:pt>
                <c:pt idx="24">
                  <c:v>4769</c:v>
                </c:pt>
                <c:pt idx="25">
                  <c:v>5762</c:v>
                </c:pt>
                <c:pt idx="26">
                  <c:v>2389</c:v>
                </c:pt>
                <c:pt idx="27">
                  <c:v>62</c:v>
                </c:pt>
                <c:pt idx="28">
                  <c:v>85</c:v>
                </c:pt>
                <c:pt idx="29">
                  <c:v>635</c:v>
                </c:pt>
                <c:pt idx="30">
                  <c:v>775</c:v>
                </c:pt>
                <c:pt idx="31">
                  <c:v>717</c:v>
                </c:pt>
                <c:pt idx="32">
                  <c:v>446</c:v>
                </c:pt>
                <c:pt idx="33">
                  <c:v>483</c:v>
                </c:pt>
                <c:pt idx="34">
                  <c:v>410</c:v>
                </c:pt>
                <c:pt idx="35">
                  <c:v>400</c:v>
                </c:pt>
                <c:pt idx="36">
                  <c:v>441</c:v>
                </c:pt>
                <c:pt idx="37">
                  <c:v>441</c:v>
                </c:pt>
                <c:pt idx="38">
                  <c:v>469</c:v>
                </c:pt>
                <c:pt idx="39">
                  <c:v>739</c:v>
                </c:pt>
                <c:pt idx="40">
                  <c:v>1086</c:v>
                </c:pt>
                <c:pt idx="41">
                  <c:v>1756</c:v>
                </c:pt>
                <c:pt idx="42">
                  <c:v>2061</c:v>
                </c:pt>
                <c:pt idx="43">
                  <c:v>1609</c:v>
                </c:pt>
                <c:pt idx="44">
                  <c:v>3184</c:v>
                </c:pt>
                <c:pt idx="45">
                  <c:v>3275</c:v>
                </c:pt>
                <c:pt idx="46">
                  <c:v>2655</c:v>
                </c:pt>
                <c:pt idx="47">
                  <c:v>1951</c:v>
                </c:pt>
                <c:pt idx="48">
                  <c:v>1660</c:v>
                </c:pt>
                <c:pt idx="49">
                  <c:v>1756</c:v>
                </c:pt>
                <c:pt idx="50">
                  <c:v>3234</c:v>
                </c:pt>
                <c:pt idx="51">
                  <c:v>3502</c:v>
                </c:pt>
                <c:pt idx="52">
                  <c:v>5156</c:v>
                </c:pt>
                <c:pt idx="53">
                  <c:v>6949</c:v>
                </c:pt>
                <c:pt idx="54">
                  <c:v>3826</c:v>
                </c:pt>
                <c:pt idx="55">
                  <c:v>3076</c:v>
                </c:pt>
                <c:pt idx="56">
                  <c:v>5662</c:v>
                </c:pt>
                <c:pt idx="57">
                  <c:v>6169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96ED-4D01-AAEA-3785A520B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5866160"/>
        <c:axId val="925875312"/>
      </c:lineChart>
      <c:dateAx>
        <c:axId val="9258661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25875312"/>
        <c:crosses val="autoZero"/>
        <c:auto val="1"/>
        <c:lblOffset val="100"/>
        <c:baseTimeUnit val="months"/>
      </c:dateAx>
      <c:valAx>
        <c:axId val="92587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2586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Actual 2019 vs Forecast 202</a:t>
            </a:r>
            <a:r>
              <a:rPr lang="sl-SI" sz="1400" b="0" i="0" baseline="0">
                <a:effectLst/>
              </a:rPr>
              <a:t>3 </a:t>
            </a:r>
            <a:r>
              <a:rPr lang="en-US" sz="1400" b="0" i="0" baseline="0">
                <a:effectLst/>
              </a:rPr>
              <a:t>(comparable days in week</a:t>
            </a:r>
            <a:r>
              <a:rPr lang="sl-SI" sz="1400" b="0" i="0" baseline="0">
                <a:effectLst/>
              </a:rPr>
              <a:t>)</a:t>
            </a:r>
            <a:r>
              <a:rPr lang="en-US" sz="1400" b="0" i="0" baseline="0">
                <a:effectLst/>
              </a:rPr>
              <a:t>: LJLJ</a:t>
            </a:r>
            <a:endParaRPr lang="sl-SI" sz="14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'[FAB CE COVID19 Traffic forecast - 29MAY-23JUL_8weeks incl airports.xlsx]Data'!$AE$3</c:f>
              <c:strCache>
                <c:ptCount val="1"/>
                <c:pt idx="0">
                  <c:v>2023/2019 %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overflow" horzOverflow="overflow" vert="horz" wrap="square" lIns="0" tIns="0" rIns="0" bIns="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'[FAB CE COVID19 Traffic forecast - 29MAY-23JUL_8weeks incl airports.xlsx]Data'!$C$4:$C$45</c:f>
              <c:numCache>
                <c:formatCode>m/d/yyyy</c:formatCode>
                <c:ptCount val="42"/>
                <c:pt idx="0">
                  <c:v>45075</c:v>
                </c:pt>
                <c:pt idx="1">
                  <c:v>45076</c:v>
                </c:pt>
                <c:pt idx="2">
                  <c:v>45077</c:v>
                </c:pt>
                <c:pt idx="3">
                  <c:v>45078</c:v>
                </c:pt>
                <c:pt idx="4">
                  <c:v>45079</c:v>
                </c:pt>
                <c:pt idx="5">
                  <c:v>45080</c:v>
                </c:pt>
                <c:pt idx="6">
                  <c:v>45081</c:v>
                </c:pt>
                <c:pt idx="7">
                  <c:v>45082</c:v>
                </c:pt>
                <c:pt idx="8">
                  <c:v>45083</c:v>
                </c:pt>
                <c:pt idx="9">
                  <c:v>45084</c:v>
                </c:pt>
                <c:pt idx="10">
                  <c:v>45085</c:v>
                </c:pt>
                <c:pt idx="11">
                  <c:v>45086</c:v>
                </c:pt>
                <c:pt idx="12">
                  <c:v>45087</c:v>
                </c:pt>
                <c:pt idx="13">
                  <c:v>45088</c:v>
                </c:pt>
                <c:pt idx="14">
                  <c:v>45089</c:v>
                </c:pt>
                <c:pt idx="15">
                  <c:v>45090</c:v>
                </c:pt>
                <c:pt idx="16">
                  <c:v>45091</c:v>
                </c:pt>
                <c:pt idx="17">
                  <c:v>45092</c:v>
                </c:pt>
                <c:pt idx="18">
                  <c:v>45093</c:v>
                </c:pt>
                <c:pt idx="19">
                  <c:v>45094</c:v>
                </c:pt>
                <c:pt idx="20">
                  <c:v>45095</c:v>
                </c:pt>
                <c:pt idx="21">
                  <c:v>45096</c:v>
                </c:pt>
                <c:pt idx="22">
                  <c:v>45097</c:v>
                </c:pt>
                <c:pt idx="23">
                  <c:v>45098</c:v>
                </c:pt>
                <c:pt idx="24">
                  <c:v>45099</c:v>
                </c:pt>
                <c:pt idx="25">
                  <c:v>45100</c:v>
                </c:pt>
                <c:pt idx="26">
                  <c:v>45101</c:v>
                </c:pt>
                <c:pt idx="27">
                  <c:v>45102</c:v>
                </c:pt>
                <c:pt idx="28">
                  <c:v>45103</c:v>
                </c:pt>
                <c:pt idx="29">
                  <c:v>45104</c:v>
                </c:pt>
                <c:pt idx="30">
                  <c:v>45105</c:v>
                </c:pt>
                <c:pt idx="31">
                  <c:v>45106</c:v>
                </c:pt>
                <c:pt idx="32">
                  <c:v>45107</c:v>
                </c:pt>
                <c:pt idx="33">
                  <c:v>45108</c:v>
                </c:pt>
                <c:pt idx="34">
                  <c:v>45109</c:v>
                </c:pt>
                <c:pt idx="35">
                  <c:v>45110</c:v>
                </c:pt>
                <c:pt idx="36">
                  <c:v>45111</c:v>
                </c:pt>
                <c:pt idx="37">
                  <c:v>45112</c:v>
                </c:pt>
                <c:pt idx="38">
                  <c:v>45113</c:v>
                </c:pt>
                <c:pt idx="39">
                  <c:v>45114</c:v>
                </c:pt>
                <c:pt idx="40">
                  <c:v>45115</c:v>
                </c:pt>
                <c:pt idx="41">
                  <c:v>45116</c:v>
                </c:pt>
              </c:numCache>
            </c:numRef>
          </c:cat>
          <c:val>
            <c:numRef>
              <c:f>'[FAB CE COVID19 Traffic forecast - 29MAY-23JUL_8weeks incl airports.xlsx]Data'!$AE$4:$AE$59</c:f>
              <c:numCache>
                <c:formatCode>0.00</c:formatCode>
                <c:ptCount val="56"/>
                <c:pt idx="0">
                  <c:v>-31.521739130434781</c:v>
                </c:pt>
                <c:pt idx="1">
                  <c:v>-37.078651685393261</c:v>
                </c:pt>
                <c:pt idx="2">
                  <c:v>-35.869565217391312</c:v>
                </c:pt>
                <c:pt idx="3">
                  <c:v>-30.681818181818173</c:v>
                </c:pt>
                <c:pt idx="4">
                  <c:v>-36.89320388349514</c:v>
                </c:pt>
                <c:pt idx="5">
                  <c:v>-41.791044776119399</c:v>
                </c:pt>
                <c:pt idx="6">
                  <c:v>-41.573033707865171</c:v>
                </c:pt>
                <c:pt idx="7">
                  <c:v>-44.761904761904759</c:v>
                </c:pt>
                <c:pt idx="8">
                  <c:v>-37.864077669902919</c:v>
                </c:pt>
                <c:pt idx="9">
                  <c:v>-48.214285714285708</c:v>
                </c:pt>
                <c:pt idx="10">
                  <c:v>-49.565217391304351</c:v>
                </c:pt>
                <c:pt idx="11">
                  <c:v>-32.692307692307693</c:v>
                </c:pt>
                <c:pt idx="12">
                  <c:v>-29.870129870129873</c:v>
                </c:pt>
                <c:pt idx="13">
                  <c:v>-31.034482758620683</c:v>
                </c:pt>
                <c:pt idx="14">
                  <c:v>-39.325842696629209</c:v>
                </c:pt>
                <c:pt idx="15">
                  <c:v>-24.731182795698928</c:v>
                </c:pt>
                <c:pt idx="16">
                  <c:v>-19.318181818181827</c:v>
                </c:pt>
                <c:pt idx="17">
                  <c:v>-46.391752577319586</c:v>
                </c:pt>
                <c:pt idx="18">
                  <c:v>-25</c:v>
                </c:pt>
                <c:pt idx="19">
                  <c:v>-39.705882352941181</c:v>
                </c:pt>
                <c:pt idx="20">
                  <c:v>-40.659340659340657</c:v>
                </c:pt>
                <c:pt idx="21">
                  <c:v>-42.708333333333336</c:v>
                </c:pt>
                <c:pt idx="22">
                  <c:v>-32</c:v>
                </c:pt>
                <c:pt idx="23">
                  <c:v>-42.156862745098032</c:v>
                </c:pt>
                <c:pt idx="24">
                  <c:v>-55.855855855855857</c:v>
                </c:pt>
                <c:pt idx="25">
                  <c:v>-32.35294117647058</c:v>
                </c:pt>
                <c:pt idx="26">
                  <c:v>-33.846153846153854</c:v>
                </c:pt>
                <c:pt idx="27">
                  <c:v>-40.206185567010309</c:v>
                </c:pt>
                <c:pt idx="28">
                  <c:v>-45.360824742268044</c:v>
                </c:pt>
                <c:pt idx="29">
                  <c:v>-37.962962962962962</c:v>
                </c:pt>
                <c:pt idx="30">
                  <c:v>-39.603960396039604</c:v>
                </c:pt>
                <c:pt idx="31">
                  <c:v>-46.739130434782602</c:v>
                </c:pt>
                <c:pt idx="32">
                  <c:v>-32.35294117647058</c:v>
                </c:pt>
                <c:pt idx="33">
                  <c:v>-37.333333333333329</c:v>
                </c:pt>
                <c:pt idx="34">
                  <c:v>-38.46153846153846</c:v>
                </c:pt>
                <c:pt idx="35">
                  <c:v>-22.826086956521735</c:v>
                </c:pt>
                <c:pt idx="36">
                  <c:v>-35.643564356435647</c:v>
                </c:pt>
                <c:pt idx="37">
                  <c:v>-16.326530612244895</c:v>
                </c:pt>
                <c:pt idx="38">
                  <c:v>-47.916666666666664</c:v>
                </c:pt>
                <c:pt idx="39">
                  <c:v>-14.736842105263165</c:v>
                </c:pt>
                <c:pt idx="40">
                  <c:v>-26.760563380281681</c:v>
                </c:pt>
                <c:pt idx="41">
                  <c:v>-29.670329670329664</c:v>
                </c:pt>
                <c:pt idx="42">
                  <c:v>-30.693069306930695</c:v>
                </c:pt>
                <c:pt idx="43">
                  <c:v>-27.722772277227719</c:v>
                </c:pt>
                <c:pt idx="44">
                  <c:v>-32.967032967032978</c:v>
                </c:pt>
                <c:pt idx="45">
                  <c:v>-37.078651685393261</c:v>
                </c:pt>
                <c:pt idx="46">
                  <c:v>-35.106382978723403</c:v>
                </c:pt>
                <c:pt idx="47">
                  <c:v>-32.307692307692307</c:v>
                </c:pt>
                <c:pt idx="48">
                  <c:v>-41.17647058823529</c:v>
                </c:pt>
                <c:pt idx="49">
                  <c:v>-30.769230769230774</c:v>
                </c:pt>
                <c:pt idx="50">
                  <c:v>-44.642857142857139</c:v>
                </c:pt>
                <c:pt idx="51">
                  <c:v>-35.652173913043484</c:v>
                </c:pt>
                <c:pt idx="52">
                  <c:v>-52</c:v>
                </c:pt>
                <c:pt idx="53">
                  <c:v>-26.13636363636364</c:v>
                </c:pt>
                <c:pt idx="54">
                  <c:v>-25</c:v>
                </c:pt>
                <c:pt idx="55">
                  <c:v>-31.64556962025317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7-4E5E-B523-F2F1542B9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37756872"/>
        <c:axId val="2137750568"/>
      </c:barChart>
      <c:lineChart>
        <c:grouping val="standard"/>
        <c:varyColors val="0"/>
        <c:ser>
          <c:idx val="0"/>
          <c:order val="0"/>
          <c:tx>
            <c:strRef>
              <c:f>'[FAB CE COVID19 Traffic forecast - 29MAY-23JUL_8weeks incl airports.xlsx]Data'!$AB$3</c:f>
              <c:strCache>
                <c:ptCount val="1"/>
                <c:pt idx="0">
                  <c:v>Forecast 2023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'[FAB CE COVID19 Traffic forecast - 29MAY-23JUL_8weeks incl airports.xlsx]Data'!$C$4:$C$59</c:f>
              <c:numCache>
                <c:formatCode>m/d/yyyy</c:formatCode>
                <c:ptCount val="56"/>
                <c:pt idx="0">
                  <c:v>45075</c:v>
                </c:pt>
                <c:pt idx="1">
                  <c:v>45076</c:v>
                </c:pt>
                <c:pt idx="2">
                  <c:v>45077</c:v>
                </c:pt>
                <c:pt idx="3">
                  <c:v>45078</c:v>
                </c:pt>
                <c:pt idx="4">
                  <c:v>45079</c:v>
                </c:pt>
                <c:pt idx="5">
                  <c:v>45080</c:v>
                </c:pt>
                <c:pt idx="6">
                  <c:v>45081</c:v>
                </c:pt>
                <c:pt idx="7">
                  <c:v>45082</c:v>
                </c:pt>
                <c:pt idx="8">
                  <c:v>45083</c:v>
                </c:pt>
                <c:pt idx="9">
                  <c:v>45084</c:v>
                </c:pt>
                <c:pt idx="10">
                  <c:v>45085</c:v>
                </c:pt>
                <c:pt idx="11">
                  <c:v>45086</c:v>
                </c:pt>
                <c:pt idx="12">
                  <c:v>45087</c:v>
                </c:pt>
                <c:pt idx="13">
                  <c:v>45088</c:v>
                </c:pt>
                <c:pt idx="14">
                  <c:v>45089</c:v>
                </c:pt>
                <c:pt idx="15">
                  <c:v>45090</c:v>
                </c:pt>
                <c:pt idx="16">
                  <c:v>45091</c:v>
                </c:pt>
                <c:pt idx="17">
                  <c:v>45092</c:v>
                </c:pt>
                <c:pt idx="18">
                  <c:v>45093</c:v>
                </c:pt>
                <c:pt idx="19">
                  <c:v>45094</c:v>
                </c:pt>
                <c:pt idx="20">
                  <c:v>45095</c:v>
                </c:pt>
                <c:pt idx="21">
                  <c:v>45096</c:v>
                </c:pt>
                <c:pt idx="22">
                  <c:v>45097</c:v>
                </c:pt>
                <c:pt idx="23">
                  <c:v>45098</c:v>
                </c:pt>
                <c:pt idx="24">
                  <c:v>45099</c:v>
                </c:pt>
                <c:pt idx="25">
                  <c:v>45100</c:v>
                </c:pt>
                <c:pt idx="26">
                  <c:v>45101</c:v>
                </c:pt>
                <c:pt idx="27">
                  <c:v>45102</c:v>
                </c:pt>
                <c:pt idx="28">
                  <c:v>45103</c:v>
                </c:pt>
                <c:pt idx="29">
                  <c:v>45104</c:v>
                </c:pt>
                <c:pt idx="30">
                  <c:v>45105</c:v>
                </c:pt>
                <c:pt idx="31">
                  <c:v>45106</c:v>
                </c:pt>
                <c:pt idx="32">
                  <c:v>45107</c:v>
                </c:pt>
                <c:pt idx="33">
                  <c:v>45108</c:v>
                </c:pt>
                <c:pt idx="34">
                  <c:v>45109</c:v>
                </c:pt>
                <c:pt idx="35">
                  <c:v>45110</c:v>
                </c:pt>
                <c:pt idx="36">
                  <c:v>45111</c:v>
                </c:pt>
                <c:pt idx="37">
                  <c:v>45112</c:v>
                </c:pt>
                <c:pt idx="38">
                  <c:v>45113</c:v>
                </c:pt>
                <c:pt idx="39">
                  <c:v>45114</c:v>
                </c:pt>
                <c:pt idx="40">
                  <c:v>45115</c:v>
                </c:pt>
                <c:pt idx="41">
                  <c:v>45116</c:v>
                </c:pt>
                <c:pt idx="42">
                  <c:v>45117</c:v>
                </c:pt>
                <c:pt idx="43">
                  <c:v>45118</c:v>
                </c:pt>
                <c:pt idx="44">
                  <c:v>45119</c:v>
                </c:pt>
                <c:pt idx="45">
                  <c:v>45120</c:v>
                </c:pt>
                <c:pt idx="46">
                  <c:v>45121</c:v>
                </c:pt>
                <c:pt idx="47">
                  <c:v>45122</c:v>
                </c:pt>
                <c:pt idx="48">
                  <c:v>45123</c:v>
                </c:pt>
                <c:pt idx="49">
                  <c:v>45124</c:v>
                </c:pt>
                <c:pt idx="50">
                  <c:v>45125</c:v>
                </c:pt>
                <c:pt idx="51">
                  <c:v>45126</c:v>
                </c:pt>
                <c:pt idx="52">
                  <c:v>45127</c:v>
                </c:pt>
                <c:pt idx="53">
                  <c:v>45128</c:v>
                </c:pt>
                <c:pt idx="54">
                  <c:v>45129</c:v>
                </c:pt>
                <c:pt idx="55">
                  <c:v>45130</c:v>
                </c:pt>
              </c:numCache>
            </c:numRef>
          </c:cat>
          <c:val>
            <c:numRef>
              <c:f>'[FAB CE COVID19 Traffic forecast - 29MAY-23JUL_8weeks incl airports.xlsx]Data'!$AB$4:$AB$59</c:f>
              <c:numCache>
                <c:formatCode>General</c:formatCode>
                <c:ptCount val="56"/>
                <c:pt idx="0">
                  <c:v>63</c:v>
                </c:pt>
                <c:pt idx="1">
                  <c:v>56</c:v>
                </c:pt>
                <c:pt idx="2">
                  <c:v>59</c:v>
                </c:pt>
                <c:pt idx="3">
                  <c:v>61</c:v>
                </c:pt>
                <c:pt idx="4">
                  <c:v>65</c:v>
                </c:pt>
                <c:pt idx="5">
                  <c:v>39</c:v>
                </c:pt>
                <c:pt idx="6">
                  <c:v>52</c:v>
                </c:pt>
                <c:pt idx="7">
                  <c:v>58</c:v>
                </c:pt>
                <c:pt idx="8">
                  <c:v>64</c:v>
                </c:pt>
                <c:pt idx="9">
                  <c:v>58</c:v>
                </c:pt>
                <c:pt idx="10">
                  <c:v>58</c:v>
                </c:pt>
                <c:pt idx="11">
                  <c:v>70</c:v>
                </c:pt>
                <c:pt idx="12">
                  <c:v>54</c:v>
                </c:pt>
                <c:pt idx="13">
                  <c:v>60</c:v>
                </c:pt>
                <c:pt idx="14">
                  <c:v>54</c:v>
                </c:pt>
                <c:pt idx="15">
                  <c:v>70</c:v>
                </c:pt>
                <c:pt idx="16">
                  <c:v>71</c:v>
                </c:pt>
                <c:pt idx="17">
                  <c:v>52</c:v>
                </c:pt>
                <c:pt idx="18">
                  <c:v>75</c:v>
                </c:pt>
                <c:pt idx="19">
                  <c:v>41</c:v>
                </c:pt>
                <c:pt idx="20">
                  <c:v>54</c:v>
                </c:pt>
                <c:pt idx="21">
                  <c:v>55</c:v>
                </c:pt>
                <c:pt idx="22">
                  <c:v>68</c:v>
                </c:pt>
                <c:pt idx="23">
                  <c:v>59</c:v>
                </c:pt>
                <c:pt idx="24">
                  <c:v>49</c:v>
                </c:pt>
                <c:pt idx="25">
                  <c:v>69</c:v>
                </c:pt>
                <c:pt idx="26">
                  <c:v>43</c:v>
                </c:pt>
                <c:pt idx="27">
                  <c:v>58</c:v>
                </c:pt>
                <c:pt idx="28">
                  <c:v>53</c:v>
                </c:pt>
                <c:pt idx="29">
                  <c:v>67</c:v>
                </c:pt>
                <c:pt idx="30">
                  <c:v>61</c:v>
                </c:pt>
                <c:pt idx="31">
                  <c:v>49</c:v>
                </c:pt>
                <c:pt idx="32">
                  <c:v>69</c:v>
                </c:pt>
                <c:pt idx="33">
                  <c:v>47</c:v>
                </c:pt>
                <c:pt idx="34">
                  <c:v>56</c:v>
                </c:pt>
                <c:pt idx="35">
                  <c:v>71</c:v>
                </c:pt>
                <c:pt idx="36">
                  <c:v>65</c:v>
                </c:pt>
                <c:pt idx="37">
                  <c:v>82</c:v>
                </c:pt>
                <c:pt idx="38">
                  <c:v>50</c:v>
                </c:pt>
                <c:pt idx="39">
                  <c:v>81</c:v>
                </c:pt>
                <c:pt idx="40">
                  <c:v>52</c:v>
                </c:pt>
                <c:pt idx="41">
                  <c:v>64</c:v>
                </c:pt>
                <c:pt idx="42">
                  <c:v>70</c:v>
                </c:pt>
                <c:pt idx="43">
                  <c:v>73</c:v>
                </c:pt>
                <c:pt idx="44">
                  <c:v>61</c:v>
                </c:pt>
                <c:pt idx="45">
                  <c:v>56</c:v>
                </c:pt>
                <c:pt idx="46">
                  <c:v>61</c:v>
                </c:pt>
                <c:pt idx="47">
                  <c:v>44</c:v>
                </c:pt>
                <c:pt idx="48">
                  <c:v>50</c:v>
                </c:pt>
                <c:pt idx="49">
                  <c:v>63</c:v>
                </c:pt>
                <c:pt idx="50">
                  <c:v>62</c:v>
                </c:pt>
                <c:pt idx="51">
                  <c:v>74</c:v>
                </c:pt>
                <c:pt idx="52">
                  <c:v>48</c:v>
                </c:pt>
                <c:pt idx="53">
                  <c:v>65</c:v>
                </c:pt>
                <c:pt idx="54">
                  <c:v>54</c:v>
                </c:pt>
                <c:pt idx="55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B7-4E5E-B523-F2F1542B9A95}"/>
            </c:ext>
          </c:extLst>
        </c:ser>
        <c:ser>
          <c:idx val="1"/>
          <c:order val="1"/>
          <c:tx>
            <c:strRef>
              <c:f>'[FAB CE COVID19 Traffic forecast - 29MAY-23JUL_8weeks incl airports.xlsx]Data'!$AD$3</c:f>
              <c:strCache>
                <c:ptCount val="1"/>
                <c:pt idx="0">
                  <c:v>Actual 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'[FAB CE COVID19 Traffic forecast - 29MAY-23JUL_8weeks incl airports.xlsx]Data'!$C$4:$C$59</c:f>
              <c:numCache>
                <c:formatCode>m/d/yyyy</c:formatCode>
                <c:ptCount val="56"/>
                <c:pt idx="0">
                  <c:v>45075</c:v>
                </c:pt>
                <c:pt idx="1">
                  <c:v>45076</c:v>
                </c:pt>
                <c:pt idx="2">
                  <c:v>45077</c:v>
                </c:pt>
                <c:pt idx="3">
                  <c:v>45078</c:v>
                </c:pt>
                <c:pt idx="4">
                  <c:v>45079</c:v>
                </c:pt>
                <c:pt idx="5">
                  <c:v>45080</c:v>
                </c:pt>
                <c:pt idx="6">
                  <c:v>45081</c:v>
                </c:pt>
                <c:pt idx="7">
                  <c:v>45082</c:v>
                </c:pt>
                <c:pt idx="8">
                  <c:v>45083</c:v>
                </c:pt>
                <c:pt idx="9">
                  <c:v>45084</c:v>
                </c:pt>
                <c:pt idx="10">
                  <c:v>45085</c:v>
                </c:pt>
                <c:pt idx="11">
                  <c:v>45086</c:v>
                </c:pt>
                <c:pt idx="12">
                  <c:v>45087</c:v>
                </c:pt>
                <c:pt idx="13">
                  <c:v>45088</c:v>
                </c:pt>
                <c:pt idx="14">
                  <c:v>45089</c:v>
                </c:pt>
                <c:pt idx="15">
                  <c:v>45090</c:v>
                </c:pt>
                <c:pt idx="16">
                  <c:v>45091</c:v>
                </c:pt>
                <c:pt idx="17">
                  <c:v>45092</c:v>
                </c:pt>
                <c:pt idx="18">
                  <c:v>45093</c:v>
                </c:pt>
                <c:pt idx="19">
                  <c:v>45094</c:v>
                </c:pt>
                <c:pt idx="20">
                  <c:v>45095</c:v>
                </c:pt>
                <c:pt idx="21">
                  <c:v>45096</c:v>
                </c:pt>
                <c:pt idx="22">
                  <c:v>45097</c:v>
                </c:pt>
                <c:pt idx="23">
                  <c:v>45098</c:v>
                </c:pt>
                <c:pt idx="24">
                  <c:v>45099</c:v>
                </c:pt>
                <c:pt idx="25">
                  <c:v>45100</c:v>
                </c:pt>
                <c:pt idx="26">
                  <c:v>45101</c:v>
                </c:pt>
                <c:pt idx="27">
                  <c:v>45102</c:v>
                </c:pt>
                <c:pt idx="28">
                  <c:v>45103</c:v>
                </c:pt>
                <c:pt idx="29">
                  <c:v>45104</c:v>
                </c:pt>
                <c:pt idx="30">
                  <c:v>45105</c:v>
                </c:pt>
                <c:pt idx="31">
                  <c:v>45106</c:v>
                </c:pt>
                <c:pt idx="32">
                  <c:v>45107</c:v>
                </c:pt>
                <c:pt idx="33">
                  <c:v>45108</c:v>
                </c:pt>
                <c:pt idx="34">
                  <c:v>45109</c:v>
                </c:pt>
                <c:pt idx="35">
                  <c:v>45110</c:v>
                </c:pt>
                <c:pt idx="36">
                  <c:v>45111</c:v>
                </c:pt>
                <c:pt idx="37">
                  <c:v>45112</c:v>
                </c:pt>
                <c:pt idx="38">
                  <c:v>45113</c:v>
                </c:pt>
                <c:pt idx="39">
                  <c:v>45114</c:v>
                </c:pt>
                <c:pt idx="40">
                  <c:v>45115</c:v>
                </c:pt>
                <c:pt idx="41">
                  <c:v>45116</c:v>
                </c:pt>
                <c:pt idx="42">
                  <c:v>45117</c:v>
                </c:pt>
                <c:pt idx="43">
                  <c:v>45118</c:v>
                </c:pt>
                <c:pt idx="44">
                  <c:v>45119</c:v>
                </c:pt>
                <c:pt idx="45">
                  <c:v>45120</c:v>
                </c:pt>
                <c:pt idx="46">
                  <c:v>45121</c:v>
                </c:pt>
                <c:pt idx="47">
                  <c:v>45122</c:v>
                </c:pt>
                <c:pt idx="48">
                  <c:v>45123</c:v>
                </c:pt>
                <c:pt idx="49">
                  <c:v>45124</c:v>
                </c:pt>
                <c:pt idx="50">
                  <c:v>45125</c:v>
                </c:pt>
                <c:pt idx="51">
                  <c:v>45126</c:v>
                </c:pt>
                <c:pt idx="52">
                  <c:v>45127</c:v>
                </c:pt>
                <c:pt idx="53">
                  <c:v>45128</c:v>
                </c:pt>
                <c:pt idx="54">
                  <c:v>45129</c:v>
                </c:pt>
                <c:pt idx="55">
                  <c:v>45130</c:v>
                </c:pt>
              </c:numCache>
            </c:numRef>
          </c:cat>
          <c:val>
            <c:numRef>
              <c:f>'[FAB CE COVID19 Traffic forecast - 29MAY-23JUL_8weeks incl airports.xlsx]Data'!$AD$4:$AD$59</c:f>
              <c:numCache>
                <c:formatCode>0</c:formatCode>
                <c:ptCount val="56"/>
                <c:pt idx="0">
                  <c:v>92</c:v>
                </c:pt>
                <c:pt idx="1">
                  <c:v>89</c:v>
                </c:pt>
                <c:pt idx="2">
                  <c:v>92</c:v>
                </c:pt>
                <c:pt idx="3">
                  <c:v>88</c:v>
                </c:pt>
                <c:pt idx="4">
                  <c:v>103</c:v>
                </c:pt>
                <c:pt idx="5">
                  <c:v>67</c:v>
                </c:pt>
                <c:pt idx="6">
                  <c:v>89</c:v>
                </c:pt>
                <c:pt idx="7">
                  <c:v>105</c:v>
                </c:pt>
                <c:pt idx="8">
                  <c:v>103</c:v>
                </c:pt>
                <c:pt idx="9">
                  <c:v>112</c:v>
                </c:pt>
                <c:pt idx="10">
                  <c:v>115</c:v>
                </c:pt>
                <c:pt idx="11">
                  <c:v>104</c:v>
                </c:pt>
                <c:pt idx="12">
                  <c:v>77</c:v>
                </c:pt>
                <c:pt idx="13">
                  <c:v>87</c:v>
                </c:pt>
                <c:pt idx="14">
                  <c:v>89</c:v>
                </c:pt>
                <c:pt idx="15">
                  <c:v>93</c:v>
                </c:pt>
                <c:pt idx="16">
                  <c:v>88</c:v>
                </c:pt>
                <c:pt idx="17">
                  <c:v>97</c:v>
                </c:pt>
                <c:pt idx="18">
                  <c:v>100</c:v>
                </c:pt>
                <c:pt idx="19">
                  <c:v>68</c:v>
                </c:pt>
                <c:pt idx="20">
                  <c:v>91</c:v>
                </c:pt>
                <c:pt idx="21">
                  <c:v>96</c:v>
                </c:pt>
                <c:pt idx="22">
                  <c:v>100</c:v>
                </c:pt>
                <c:pt idx="23">
                  <c:v>102</c:v>
                </c:pt>
                <c:pt idx="24">
                  <c:v>111</c:v>
                </c:pt>
                <c:pt idx="25">
                  <c:v>102</c:v>
                </c:pt>
                <c:pt idx="26">
                  <c:v>65</c:v>
                </c:pt>
                <c:pt idx="27">
                  <c:v>97</c:v>
                </c:pt>
                <c:pt idx="28">
                  <c:v>97</c:v>
                </c:pt>
                <c:pt idx="29">
                  <c:v>108</c:v>
                </c:pt>
                <c:pt idx="30">
                  <c:v>101</c:v>
                </c:pt>
                <c:pt idx="31">
                  <c:v>92</c:v>
                </c:pt>
                <c:pt idx="32">
                  <c:v>102</c:v>
                </c:pt>
                <c:pt idx="33">
                  <c:v>75</c:v>
                </c:pt>
                <c:pt idx="34">
                  <c:v>91</c:v>
                </c:pt>
                <c:pt idx="35">
                  <c:v>92</c:v>
                </c:pt>
                <c:pt idx="36">
                  <c:v>101</c:v>
                </c:pt>
                <c:pt idx="37">
                  <c:v>98</c:v>
                </c:pt>
                <c:pt idx="38">
                  <c:v>96</c:v>
                </c:pt>
                <c:pt idx="39">
                  <c:v>95</c:v>
                </c:pt>
                <c:pt idx="40">
                  <c:v>71</c:v>
                </c:pt>
                <c:pt idx="41">
                  <c:v>91</c:v>
                </c:pt>
                <c:pt idx="42">
                  <c:v>101</c:v>
                </c:pt>
                <c:pt idx="43">
                  <c:v>101</c:v>
                </c:pt>
                <c:pt idx="44">
                  <c:v>91</c:v>
                </c:pt>
                <c:pt idx="45">
                  <c:v>89</c:v>
                </c:pt>
                <c:pt idx="46">
                  <c:v>94</c:v>
                </c:pt>
                <c:pt idx="47">
                  <c:v>65</c:v>
                </c:pt>
                <c:pt idx="48">
                  <c:v>85</c:v>
                </c:pt>
                <c:pt idx="49">
                  <c:v>91</c:v>
                </c:pt>
                <c:pt idx="50">
                  <c:v>112</c:v>
                </c:pt>
                <c:pt idx="51">
                  <c:v>115</c:v>
                </c:pt>
                <c:pt idx="52">
                  <c:v>100</c:v>
                </c:pt>
                <c:pt idx="53">
                  <c:v>88</c:v>
                </c:pt>
                <c:pt idx="54">
                  <c:v>72</c:v>
                </c:pt>
                <c:pt idx="55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B7-4E5E-B523-F2F1542B9A95}"/>
            </c:ext>
          </c:extLst>
        </c:ser>
        <c:ser>
          <c:idx val="3"/>
          <c:order val="3"/>
          <c:tx>
            <c:strRef>
              <c:f>'[FAB CE COVID19 Traffic forecast - 29MAY-23JUL_8weeks incl airports.xlsx]Data'!$AH$3</c:f>
              <c:strCache>
                <c:ptCount val="1"/>
                <c:pt idx="0">
                  <c:v>Actual 2021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'[FAB CE COVID19 Traffic forecast - 29MAY-23JUL_8weeks incl airports.xlsx]Data'!$C$4:$C$59</c:f>
              <c:numCache>
                <c:formatCode>m/d/yyyy</c:formatCode>
                <c:ptCount val="56"/>
                <c:pt idx="0">
                  <c:v>45075</c:v>
                </c:pt>
                <c:pt idx="1">
                  <c:v>45076</c:v>
                </c:pt>
                <c:pt idx="2">
                  <c:v>45077</c:v>
                </c:pt>
                <c:pt idx="3">
                  <c:v>45078</c:v>
                </c:pt>
                <c:pt idx="4">
                  <c:v>45079</c:v>
                </c:pt>
                <c:pt idx="5">
                  <c:v>45080</c:v>
                </c:pt>
                <c:pt idx="6">
                  <c:v>45081</c:v>
                </c:pt>
                <c:pt idx="7">
                  <c:v>45082</c:v>
                </c:pt>
                <c:pt idx="8">
                  <c:v>45083</c:v>
                </c:pt>
                <c:pt idx="9">
                  <c:v>45084</c:v>
                </c:pt>
                <c:pt idx="10">
                  <c:v>45085</c:v>
                </c:pt>
                <c:pt idx="11">
                  <c:v>45086</c:v>
                </c:pt>
                <c:pt idx="12">
                  <c:v>45087</c:v>
                </c:pt>
                <c:pt idx="13">
                  <c:v>45088</c:v>
                </c:pt>
                <c:pt idx="14">
                  <c:v>45089</c:v>
                </c:pt>
                <c:pt idx="15">
                  <c:v>45090</c:v>
                </c:pt>
                <c:pt idx="16">
                  <c:v>45091</c:v>
                </c:pt>
                <c:pt idx="17">
                  <c:v>45092</c:v>
                </c:pt>
                <c:pt idx="18">
                  <c:v>45093</c:v>
                </c:pt>
                <c:pt idx="19">
                  <c:v>45094</c:v>
                </c:pt>
                <c:pt idx="20">
                  <c:v>45095</c:v>
                </c:pt>
                <c:pt idx="21">
                  <c:v>45096</c:v>
                </c:pt>
                <c:pt idx="22">
                  <c:v>45097</c:v>
                </c:pt>
                <c:pt idx="23">
                  <c:v>45098</c:v>
                </c:pt>
                <c:pt idx="24">
                  <c:v>45099</c:v>
                </c:pt>
                <c:pt idx="25">
                  <c:v>45100</c:v>
                </c:pt>
                <c:pt idx="26">
                  <c:v>45101</c:v>
                </c:pt>
                <c:pt idx="27">
                  <c:v>45102</c:v>
                </c:pt>
                <c:pt idx="28">
                  <c:v>45103</c:v>
                </c:pt>
                <c:pt idx="29">
                  <c:v>45104</c:v>
                </c:pt>
                <c:pt idx="30">
                  <c:v>45105</c:v>
                </c:pt>
                <c:pt idx="31">
                  <c:v>45106</c:v>
                </c:pt>
                <c:pt idx="32">
                  <c:v>45107</c:v>
                </c:pt>
                <c:pt idx="33">
                  <c:v>45108</c:v>
                </c:pt>
                <c:pt idx="34">
                  <c:v>45109</c:v>
                </c:pt>
                <c:pt idx="35">
                  <c:v>45110</c:v>
                </c:pt>
                <c:pt idx="36">
                  <c:v>45111</c:v>
                </c:pt>
                <c:pt idx="37">
                  <c:v>45112</c:v>
                </c:pt>
                <c:pt idx="38">
                  <c:v>45113</c:v>
                </c:pt>
                <c:pt idx="39">
                  <c:v>45114</c:v>
                </c:pt>
                <c:pt idx="40">
                  <c:v>45115</c:v>
                </c:pt>
                <c:pt idx="41">
                  <c:v>45116</c:v>
                </c:pt>
                <c:pt idx="42">
                  <c:v>45117</c:v>
                </c:pt>
                <c:pt idx="43">
                  <c:v>45118</c:v>
                </c:pt>
                <c:pt idx="44">
                  <c:v>45119</c:v>
                </c:pt>
                <c:pt idx="45">
                  <c:v>45120</c:v>
                </c:pt>
                <c:pt idx="46">
                  <c:v>45121</c:v>
                </c:pt>
                <c:pt idx="47">
                  <c:v>45122</c:v>
                </c:pt>
                <c:pt idx="48">
                  <c:v>45123</c:v>
                </c:pt>
                <c:pt idx="49">
                  <c:v>45124</c:v>
                </c:pt>
                <c:pt idx="50">
                  <c:v>45125</c:v>
                </c:pt>
                <c:pt idx="51">
                  <c:v>45126</c:v>
                </c:pt>
                <c:pt idx="52">
                  <c:v>45127</c:v>
                </c:pt>
                <c:pt idx="53">
                  <c:v>45128</c:v>
                </c:pt>
                <c:pt idx="54">
                  <c:v>45129</c:v>
                </c:pt>
                <c:pt idx="55">
                  <c:v>45130</c:v>
                </c:pt>
              </c:numCache>
            </c:numRef>
          </c:cat>
          <c:val>
            <c:numRef>
              <c:f>'[FAB CE COVID19 Traffic forecast - 29MAY-23JUL_8weeks incl airports.xlsx]Data'!$AH$4:$AH$59</c:f>
              <c:numCache>
                <c:formatCode>0</c:formatCode>
                <c:ptCount val="56"/>
                <c:pt idx="0">
                  <c:v>46</c:v>
                </c:pt>
                <c:pt idx="1">
                  <c:v>31</c:v>
                </c:pt>
                <c:pt idx="2">
                  <c:v>32</c:v>
                </c:pt>
                <c:pt idx="3">
                  <c:v>34</c:v>
                </c:pt>
                <c:pt idx="4">
                  <c:v>47</c:v>
                </c:pt>
                <c:pt idx="5">
                  <c:v>27</c:v>
                </c:pt>
                <c:pt idx="6">
                  <c:v>24</c:v>
                </c:pt>
                <c:pt idx="7">
                  <c:v>37</c:v>
                </c:pt>
                <c:pt idx="8">
                  <c:v>39</c:v>
                </c:pt>
                <c:pt idx="9">
                  <c:v>40</c:v>
                </c:pt>
                <c:pt idx="10">
                  <c:v>52</c:v>
                </c:pt>
                <c:pt idx="11">
                  <c:v>39</c:v>
                </c:pt>
                <c:pt idx="12">
                  <c:v>26</c:v>
                </c:pt>
                <c:pt idx="13">
                  <c:v>20</c:v>
                </c:pt>
                <c:pt idx="14">
                  <c:v>42</c:v>
                </c:pt>
                <c:pt idx="15">
                  <c:v>30</c:v>
                </c:pt>
                <c:pt idx="16">
                  <c:v>39</c:v>
                </c:pt>
                <c:pt idx="17">
                  <c:v>40</c:v>
                </c:pt>
                <c:pt idx="18">
                  <c:v>47</c:v>
                </c:pt>
                <c:pt idx="19">
                  <c:v>32</c:v>
                </c:pt>
                <c:pt idx="20">
                  <c:v>29</c:v>
                </c:pt>
                <c:pt idx="21">
                  <c:v>42</c:v>
                </c:pt>
                <c:pt idx="22">
                  <c:v>33</c:v>
                </c:pt>
                <c:pt idx="23">
                  <c:v>45</c:v>
                </c:pt>
                <c:pt idx="24">
                  <c:v>41</c:v>
                </c:pt>
                <c:pt idx="25">
                  <c:v>67</c:v>
                </c:pt>
                <c:pt idx="26">
                  <c:v>31</c:v>
                </c:pt>
                <c:pt idx="27">
                  <c:v>31</c:v>
                </c:pt>
                <c:pt idx="28">
                  <c:v>40</c:v>
                </c:pt>
                <c:pt idx="29">
                  <c:v>38</c:v>
                </c:pt>
                <c:pt idx="30">
                  <c:v>47</c:v>
                </c:pt>
                <c:pt idx="31">
                  <c:v>49</c:v>
                </c:pt>
                <c:pt idx="32">
                  <c:v>59</c:v>
                </c:pt>
                <c:pt idx="33">
                  <c:v>39</c:v>
                </c:pt>
                <c:pt idx="34">
                  <c:v>43</c:v>
                </c:pt>
                <c:pt idx="35">
                  <c:v>53</c:v>
                </c:pt>
                <c:pt idx="36">
                  <c:v>41</c:v>
                </c:pt>
                <c:pt idx="37">
                  <c:v>57</c:v>
                </c:pt>
                <c:pt idx="38">
                  <c:v>49</c:v>
                </c:pt>
                <c:pt idx="39">
                  <c:v>79</c:v>
                </c:pt>
                <c:pt idx="40">
                  <c:v>37</c:v>
                </c:pt>
                <c:pt idx="41">
                  <c:v>40</c:v>
                </c:pt>
                <c:pt idx="42">
                  <c:v>57</c:v>
                </c:pt>
                <c:pt idx="43">
                  <c:v>39</c:v>
                </c:pt>
                <c:pt idx="44">
                  <c:v>53</c:v>
                </c:pt>
                <c:pt idx="45">
                  <c:v>63</c:v>
                </c:pt>
                <c:pt idx="46">
                  <c:v>77</c:v>
                </c:pt>
                <c:pt idx="47">
                  <c:v>35</c:v>
                </c:pt>
                <c:pt idx="48">
                  <c:v>42</c:v>
                </c:pt>
                <c:pt idx="49">
                  <c:v>53</c:v>
                </c:pt>
                <c:pt idx="50">
                  <c:v>41</c:v>
                </c:pt>
                <c:pt idx="51">
                  <c:v>44</c:v>
                </c:pt>
                <c:pt idx="52">
                  <c:v>47</c:v>
                </c:pt>
                <c:pt idx="53">
                  <c:v>56</c:v>
                </c:pt>
                <c:pt idx="54">
                  <c:v>29</c:v>
                </c:pt>
                <c:pt idx="55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B7-4E5E-B523-F2F1542B9A95}"/>
            </c:ext>
          </c:extLst>
        </c:ser>
        <c:ser>
          <c:idx val="4"/>
          <c:order val="4"/>
          <c:tx>
            <c:strRef>
              <c:f>'[FAB CE COVID19 Traffic forecast - 29MAY-23JUL_8weeks incl airports.xlsx]Data'!$AJ$3</c:f>
              <c:strCache>
                <c:ptCount val="1"/>
                <c:pt idx="0">
                  <c:v>Actual 2022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'[FAB CE COVID19 Traffic forecast - 29MAY-23JUL_8weeks incl airports.xlsx]Data'!$C$4:$C$59</c:f>
              <c:numCache>
                <c:formatCode>m/d/yyyy</c:formatCode>
                <c:ptCount val="56"/>
                <c:pt idx="0">
                  <c:v>45075</c:v>
                </c:pt>
                <c:pt idx="1">
                  <c:v>45076</c:v>
                </c:pt>
                <c:pt idx="2">
                  <c:v>45077</c:v>
                </c:pt>
                <c:pt idx="3">
                  <c:v>45078</c:v>
                </c:pt>
                <c:pt idx="4">
                  <c:v>45079</c:v>
                </c:pt>
                <c:pt idx="5">
                  <c:v>45080</c:v>
                </c:pt>
                <c:pt idx="6">
                  <c:v>45081</c:v>
                </c:pt>
                <c:pt idx="7">
                  <c:v>45082</c:v>
                </c:pt>
                <c:pt idx="8">
                  <c:v>45083</c:v>
                </c:pt>
                <c:pt idx="9">
                  <c:v>45084</c:v>
                </c:pt>
                <c:pt idx="10">
                  <c:v>45085</c:v>
                </c:pt>
                <c:pt idx="11">
                  <c:v>45086</c:v>
                </c:pt>
                <c:pt idx="12">
                  <c:v>45087</c:v>
                </c:pt>
                <c:pt idx="13">
                  <c:v>45088</c:v>
                </c:pt>
                <c:pt idx="14">
                  <c:v>45089</c:v>
                </c:pt>
                <c:pt idx="15">
                  <c:v>45090</c:v>
                </c:pt>
                <c:pt idx="16">
                  <c:v>45091</c:v>
                </c:pt>
                <c:pt idx="17">
                  <c:v>45092</c:v>
                </c:pt>
                <c:pt idx="18">
                  <c:v>45093</c:v>
                </c:pt>
                <c:pt idx="19">
                  <c:v>45094</c:v>
                </c:pt>
                <c:pt idx="20">
                  <c:v>45095</c:v>
                </c:pt>
                <c:pt idx="21">
                  <c:v>45096</c:v>
                </c:pt>
                <c:pt idx="22">
                  <c:v>45097</c:v>
                </c:pt>
                <c:pt idx="23">
                  <c:v>45098</c:v>
                </c:pt>
                <c:pt idx="24">
                  <c:v>45099</c:v>
                </c:pt>
                <c:pt idx="25">
                  <c:v>45100</c:v>
                </c:pt>
                <c:pt idx="26">
                  <c:v>45101</c:v>
                </c:pt>
                <c:pt idx="27">
                  <c:v>45102</c:v>
                </c:pt>
                <c:pt idx="28">
                  <c:v>45103</c:v>
                </c:pt>
                <c:pt idx="29">
                  <c:v>45104</c:v>
                </c:pt>
                <c:pt idx="30">
                  <c:v>45105</c:v>
                </c:pt>
                <c:pt idx="31">
                  <c:v>45106</c:v>
                </c:pt>
                <c:pt idx="32">
                  <c:v>45107</c:v>
                </c:pt>
                <c:pt idx="33">
                  <c:v>45108</c:v>
                </c:pt>
                <c:pt idx="34">
                  <c:v>45109</c:v>
                </c:pt>
                <c:pt idx="35">
                  <c:v>45110</c:v>
                </c:pt>
                <c:pt idx="36">
                  <c:v>45111</c:v>
                </c:pt>
                <c:pt idx="37">
                  <c:v>45112</c:v>
                </c:pt>
                <c:pt idx="38">
                  <c:v>45113</c:v>
                </c:pt>
                <c:pt idx="39">
                  <c:v>45114</c:v>
                </c:pt>
                <c:pt idx="40">
                  <c:v>45115</c:v>
                </c:pt>
                <c:pt idx="41">
                  <c:v>45116</c:v>
                </c:pt>
                <c:pt idx="42">
                  <c:v>45117</c:v>
                </c:pt>
                <c:pt idx="43">
                  <c:v>45118</c:v>
                </c:pt>
                <c:pt idx="44">
                  <c:v>45119</c:v>
                </c:pt>
                <c:pt idx="45">
                  <c:v>45120</c:v>
                </c:pt>
                <c:pt idx="46">
                  <c:v>45121</c:v>
                </c:pt>
                <c:pt idx="47">
                  <c:v>45122</c:v>
                </c:pt>
                <c:pt idx="48">
                  <c:v>45123</c:v>
                </c:pt>
                <c:pt idx="49">
                  <c:v>45124</c:v>
                </c:pt>
                <c:pt idx="50">
                  <c:v>45125</c:v>
                </c:pt>
                <c:pt idx="51">
                  <c:v>45126</c:v>
                </c:pt>
                <c:pt idx="52">
                  <c:v>45127</c:v>
                </c:pt>
                <c:pt idx="53">
                  <c:v>45128</c:v>
                </c:pt>
                <c:pt idx="54">
                  <c:v>45129</c:v>
                </c:pt>
                <c:pt idx="55">
                  <c:v>45130</c:v>
                </c:pt>
              </c:numCache>
            </c:numRef>
          </c:cat>
          <c:val>
            <c:numRef>
              <c:f>'[FAB CE COVID19 Traffic forecast - 29MAY-23JUL_8weeks incl airports.xlsx]Data'!$AJ$4:$AJ$59</c:f>
              <c:numCache>
                <c:formatCode>0</c:formatCode>
                <c:ptCount val="56"/>
                <c:pt idx="0">
                  <c:v>60</c:v>
                </c:pt>
                <c:pt idx="1">
                  <c:v>54</c:v>
                </c:pt>
                <c:pt idx="2">
                  <c:v>59</c:v>
                </c:pt>
                <c:pt idx="3">
                  <c:v>65</c:v>
                </c:pt>
                <c:pt idx="4">
                  <c:v>81</c:v>
                </c:pt>
                <c:pt idx="5">
                  <c:v>42</c:v>
                </c:pt>
                <c:pt idx="6">
                  <c:v>48</c:v>
                </c:pt>
                <c:pt idx="7">
                  <c:v>55</c:v>
                </c:pt>
                <c:pt idx="8">
                  <c:v>49</c:v>
                </c:pt>
                <c:pt idx="9">
                  <c:v>58</c:v>
                </c:pt>
                <c:pt idx="10">
                  <c:v>61</c:v>
                </c:pt>
                <c:pt idx="11">
                  <c:v>67</c:v>
                </c:pt>
                <c:pt idx="12">
                  <c:v>38</c:v>
                </c:pt>
                <c:pt idx="13">
                  <c:v>54</c:v>
                </c:pt>
                <c:pt idx="14">
                  <c:v>53</c:v>
                </c:pt>
                <c:pt idx="15">
                  <c:v>72</c:v>
                </c:pt>
                <c:pt idx="16">
                  <c:v>49</c:v>
                </c:pt>
                <c:pt idx="17">
                  <c:v>64</c:v>
                </c:pt>
                <c:pt idx="18">
                  <c:v>74</c:v>
                </c:pt>
                <c:pt idx="19">
                  <c:v>50</c:v>
                </c:pt>
                <c:pt idx="20">
                  <c:v>63</c:v>
                </c:pt>
                <c:pt idx="21">
                  <c:v>47</c:v>
                </c:pt>
                <c:pt idx="22">
                  <c:v>68</c:v>
                </c:pt>
                <c:pt idx="23">
                  <c:v>69</c:v>
                </c:pt>
                <c:pt idx="24">
                  <c:v>66</c:v>
                </c:pt>
                <c:pt idx="25">
                  <c:v>71</c:v>
                </c:pt>
                <c:pt idx="26">
                  <c:v>34</c:v>
                </c:pt>
                <c:pt idx="27">
                  <c:v>52</c:v>
                </c:pt>
                <c:pt idx="28">
                  <c:v>62</c:v>
                </c:pt>
                <c:pt idx="29">
                  <c:v>61</c:v>
                </c:pt>
                <c:pt idx="30">
                  <c:v>62</c:v>
                </c:pt>
                <c:pt idx="31">
                  <c:v>57</c:v>
                </c:pt>
                <c:pt idx="32">
                  <c:v>62</c:v>
                </c:pt>
                <c:pt idx="33">
                  <c:v>39</c:v>
                </c:pt>
                <c:pt idx="34">
                  <c:v>57</c:v>
                </c:pt>
                <c:pt idx="35">
                  <c:v>73</c:v>
                </c:pt>
                <c:pt idx="36">
                  <c:v>65</c:v>
                </c:pt>
                <c:pt idx="37">
                  <c:v>69</c:v>
                </c:pt>
                <c:pt idx="38">
                  <c:v>56</c:v>
                </c:pt>
                <c:pt idx="39">
                  <c:v>75</c:v>
                </c:pt>
                <c:pt idx="40">
                  <c:v>44</c:v>
                </c:pt>
                <c:pt idx="41">
                  <c:v>65</c:v>
                </c:pt>
                <c:pt idx="42">
                  <c:v>68</c:v>
                </c:pt>
                <c:pt idx="43">
                  <c:v>78</c:v>
                </c:pt>
                <c:pt idx="44">
                  <c:v>54</c:v>
                </c:pt>
                <c:pt idx="45">
                  <c:v>52</c:v>
                </c:pt>
                <c:pt idx="46">
                  <c:v>55</c:v>
                </c:pt>
                <c:pt idx="47">
                  <c:v>39</c:v>
                </c:pt>
                <c:pt idx="48">
                  <c:v>50</c:v>
                </c:pt>
                <c:pt idx="49">
                  <c:v>55</c:v>
                </c:pt>
                <c:pt idx="50">
                  <c:v>58</c:v>
                </c:pt>
                <c:pt idx="51">
                  <c:v>70</c:v>
                </c:pt>
                <c:pt idx="52">
                  <c:v>58</c:v>
                </c:pt>
                <c:pt idx="53">
                  <c:v>60</c:v>
                </c:pt>
                <c:pt idx="54">
                  <c:v>47</c:v>
                </c:pt>
                <c:pt idx="55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5B7-4E5E-B523-F2F1542B9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734776"/>
        <c:axId val="2137743816"/>
      </c:lineChart>
      <c:dateAx>
        <c:axId val="2137734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137743816"/>
        <c:crosses val="autoZero"/>
        <c:auto val="1"/>
        <c:lblOffset val="100"/>
        <c:baseTimeUnit val="days"/>
      </c:dateAx>
      <c:valAx>
        <c:axId val="2137743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Movements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137734776"/>
        <c:crosses val="autoZero"/>
        <c:crossBetween val="between"/>
      </c:valAx>
      <c:valAx>
        <c:axId val="2137750568"/>
        <c:scaling>
          <c:orientation val="minMax"/>
          <c:max val="100"/>
          <c:min val="-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137756872"/>
        <c:crosses val="max"/>
        <c:crossBetween val="between"/>
      </c:valAx>
      <c:dateAx>
        <c:axId val="21377568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1377505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89AC8390-CB6D-119B-C791-3C93BE0140B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940846B-64F1-5BBD-C6C4-86DA442CC2B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A4FA1B2-1577-4087-AD8B-7EB68B6A97DD}" type="datetime1">
              <a:rPr lang="sl-SI"/>
              <a:pPr lvl="0"/>
              <a:t>1. 06. 2023</a:t>
            </a:fld>
            <a:endParaRPr lang="sl-SI"/>
          </a:p>
        </p:txBody>
      </p:sp>
      <p:sp>
        <p:nvSpPr>
          <p:cNvPr id="4" name="Označba mesta stranske slike 3">
            <a:extLst>
              <a:ext uri="{FF2B5EF4-FFF2-40B4-BE49-F238E27FC236}">
                <a16:creationId xmlns:a16="http://schemas.microsoft.com/office/drawing/2014/main" id="{138023D0-BE39-8C74-FBC4-49A12F7F5F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Označba mesta opomb 4">
            <a:extLst>
              <a:ext uri="{FF2B5EF4-FFF2-40B4-BE49-F238E27FC236}">
                <a16:creationId xmlns:a16="http://schemas.microsoft.com/office/drawing/2014/main" id="{4E0AB15C-384C-9EB6-D12A-75965FD3A6D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8344FBA-F111-4006-ACA6-9D18EB8ACEE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4B80DFA-394E-0481-C32B-AE863C369BF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99FA454-DB69-436E-99B2-AD30DD09E87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138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l-SI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l-SI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l-SI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l-SI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l-SI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99FA454-DB69-436E-99B2-AD30DD09E874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2777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290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882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9335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220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799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9824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984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238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444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139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823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79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346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963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072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738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577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8624A82A-D114-4B19-8CC5-46389BF5A6BE}" type="datetime1">
              <a:rPr lang="sl-SI" smtClean="0"/>
              <a:pPr lvl="0"/>
              <a:t>1. 06. 2023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1C970EFF-AA27-4BFE-9C7D-C1FB17A083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48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tej.eljon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04B90107-BB40-D745-F0F4-634311F43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801" y="-1286933"/>
            <a:ext cx="12843933" cy="10414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6991D11-E43C-AFF4-6912-AE7321B322E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34618" y="-401639"/>
            <a:ext cx="9144000" cy="2992438"/>
          </a:xfrm>
        </p:spPr>
        <p:txBody>
          <a:bodyPr/>
          <a:lstStyle/>
          <a:p>
            <a:pPr lvl="0"/>
            <a:r>
              <a:rPr lang="sl-SI" sz="5400">
                <a:solidFill>
                  <a:schemeClr val="tx2">
                    <a:lumMod val="10000"/>
                    <a:lumOff val="90000"/>
                  </a:schemeClr>
                </a:solidFill>
                <a:ea typeface="Calibri" pitchFamily="34"/>
                <a:cs typeface="Times New Roman" pitchFamily="18"/>
              </a:rPr>
              <a:t>Analiza podatkov </a:t>
            </a:r>
            <a:br>
              <a:rPr lang="sl-SI" sz="5400">
                <a:solidFill>
                  <a:schemeClr val="tx2">
                    <a:lumMod val="10000"/>
                    <a:lumOff val="90000"/>
                  </a:schemeClr>
                </a:solidFill>
                <a:ea typeface="Calibri" pitchFamily="34"/>
                <a:cs typeface="Times New Roman" pitchFamily="18"/>
              </a:rPr>
            </a:br>
            <a:r>
              <a:rPr lang="sl-SI" sz="5400">
                <a:solidFill>
                  <a:schemeClr val="tx2">
                    <a:lumMod val="10000"/>
                    <a:lumOff val="90000"/>
                  </a:schemeClr>
                </a:solidFill>
                <a:ea typeface="Calibri" pitchFamily="34"/>
                <a:cs typeface="Times New Roman" pitchFamily="18"/>
              </a:rPr>
              <a:t>o letalski povezljivosti Slovenije </a:t>
            </a:r>
            <a:br>
              <a:rPr lang="sl-SI" sz="5400">
                <a:solidFill>
                  <a:schemeClr val="tx2">
                    <a:lumMod val="10000"/>
                    <a:lumOff val="90000"/>
                  </a:schemeClr>
                </a:solidFill>
                <a:ea typeface="Calibri" pitchFamily="34"/>
                <a:cs typeface="Times New Roman" pitchFamily="18"/>
              </a:rPr>
            </a:br>
            <a:r>
              <a:rPr lang="sl-SI" sz="5400">
                <a:solidFill>
                  <a:schemeClr val="tx2">
                    <a:lumMod val="10000"/>
                    <a:lumOff val="90000"/>
                  </a:schemeClr>
                </a:solidFill>
                <a:ea typeface="Calibri" pitchFamily="34"/>
                <a:cs typeface="Times New Roman" pitchFamily="18"/>
              </a:rPr>
              <a:t>2018 - 2022</a:t>
            </a:r>
            <a:endParaRPr lang="sl-SI" sz="540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D74FDCE-FED5-2C14-BF62-D960928637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6286" y="5814708"/>
            <a:ext cx="8422428" cy="104329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80000"/>
              </a:lnSpc>
            </a:pPr>
            <a:r>
              <a:rPr lang="sl-SI">
                <a:solidFill>
                  <a:schemeClr val="bg2">
                    <a:lumMod val="10000"/>
                  </a:schemeClr>
                </a:solidFill>
              </a:rPr>
              <a:t>MELKOM, INFORMACIJSKE STORITVE, D.O.O.</a:t>
            </a:r>
          </a:p>
          <a:p>
            <a:pPr lvl="0">
              <a:lnSpc>
                <a:spcPct val="80000"/>
              </a:lnSpc>
            </a:pPr>
            <a:r>
              <a:rPr lang="sl-SI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>
                <a:solidFill>
                  <a:schemeClr val="bg2">
                    <a:lumMod val="10000"/>
                  </a:schemeClr>
                </a:solidFill>
              </a:rPr>
              <a:t>mag. </a:t>
            </a:r>
            <a:r>
              <a:rPr lang="sl-SI">
                <a:solidFill>
                  <a:schemeClr val="bg2">
                    <a:lumMod val="10000"/>
                  </a:schemeClr>
                </a:solidFill>
              </a:rPr>
              <a:t>Matej Eljon, Miha Schnabl)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>
                <a:solidFill>
                  <a:schemeClr val="bg2">
                    <a:lumMod val="10000"/>
                  </a:schemeClr>
                </a:solidFill>
              </a:rPr>
              <a:t>31.maj 2023</a:t>
            </a:r>
          </a:p>
          <a:p>
            <a:pPr lvl="0">
              <a:lnSpc>
                <a:spcPct val="80000"/>
              </a:lnSpc>
            </a:pPr>
            <a:endParaRPr lang="sl-SI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023EEA-CC33-7D18-A782-0F96C0B7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Predlogi za izboljšanje letalske povezljivosti</a:t>
            </a:r>
            <a:endParaRPr lang="en-S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C4424B-B325-5B2A-842E-C3D8FE11E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6702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9514-0E98-6D22-EE87-A2B22F43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Kriteriji za izboljšanje letalske povezljivosti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E95D-B8D0-6219-40D4-BA4F62967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/>
              <a:t>Izboljšanje je mogoče doseči z različnimi ukrepi in vzpodbudami, ki bodisi izboljšujejo frekvence in urnike obstoječih prog ali pa vzpodbujajo vzpostavljanje novih povezav.</a:t>
            </a:r>
          </a:p>
          <a:p>
            <a:pPr marL="0" indent="0">
              <a:buNone/>
            </a:pPr>
            <a:r>
              <a:rPr lang="en-US"/>
              <a:t>Pri pripravi predlogov smo sledili naslednjim kriterijem:</a:t>
            </a:r>
          </a:p>
          <a:p>
            <a:r>
              <a:rPr lang="sl-SI"/>
              <a:t>predlagana proga je uvrščena med destinacije z največ potniki iz LJU in/ali domačimi potniki s sosednjih letališč, vendar pa direktna povezava trenutno ne obstaja;</a:t>
            </a:r>
          </a:p>
          <a:p>
            <a:r>
              <a:rPr lang="sl-SI"/>
              <a:t>predlagana proga trenutno obstaja, vendar z neustrezno frekvenco, kapaciteto in neprimernim urnikom;</a:t>
            </a:r>
          </a:p>
          <a:p>
            <a:r>
              <a:rPr lang="sl-SI"/>
              <a:t>predlagana proga kot direktna povezava trenutno ne obstaja, niti se ne umešča med trenutne destinacije z največ potniki, vendar zgodovinski podatki kažejo zadostno povpraševanje potnikov, ki so se po ukinitvi proge preselili na druga prevozna sredstva.</a:t>
            </a:r>
          </a:p>
          <a:p>
            <a:pPr marL="0" indent="0">
              <a:buNone/>
            </a:pP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1702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E688C-4549-847A-AA89-77083959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01600"/>
            <a:ext cx="10018713" cy="1752599"/>
          </a:xfrm>
        </p:spPr>
        <p:txBody>
          <a:bodyPr/>
          <a:lstStyle/>
          <a:p>
            <a:r>
              <a:rPr lang="en-US"/>
              <a:t>Tedenske frekvence letov iz LJU</a:t>
            </a:r>
            <a:endParaRPr lang="en-SI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F36985-EB5C-E13C-84A2-DE63A46C1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959853"/>
              </p:ext>
            </p:extLst>
          </p:nvPr>
        </p:nvGraphicFramePr>
        <p:xfrm>
          <a:off x="4326467" y="1448758"/>
          <a:ext cx="3821708" cy="496111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66112">
                  <a:extLst>
                    <a:ext uri="{9D8B030D-6E8A-4147-A177-3AD203B41FA5}">
                      <a16:colId xmlns:a16="http://schemas.microsoft.com/office/drawing/2014/main" val="1830079532"/>
                    </a:ext>
                  </a:extLst>
                </a:gridCol>
                <a:gridCol w="702290">
                  <a:extLst>
                    <a:ext uri="{9D8B030D-6E8A-4147-A177-3AD203B41FA5}">
                      <a16:colId xmlns:a16="http://schemas.microsoft.com/office/drawing/2014/main" val="3518954222"/>
                    </a:ext>
                  </a:extLst>
                </a:gridCol>
                <a:gridCol w="702290">
                  <a:extLst>
                    <a:ext uri="{9D8B030D-6E8A-4147-A177-3AD203B41FA5}">
                      <a16:colId xmlns:a16="http://schemas.microsoft.com/office/drawing/2014/main" val="635057779"/>
                    </a:ext>
                  </a:extLst>
                </a:gridCol>
                <a:gridCol w="951016">
                  <a:extLst>
                    <a:ext uri="{9D8B030D-6E8A-4147-A177-3AD203B41FA5}">
                      <a16:colId xmlns:a16="http://schemas.microsoft.com/office/drawing/2014/main" val="3527173273"/>
                    </a:ext>
                  </a:extLst>
                </a:gridCol>
              </a:tblGrid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>
                          <a:effectLst/>
                        </a:rPr>
                        <a:t>Destinacija</a:t>
                      </a:r>
                      <a:endParaRPr lang="sl-SI" sz="14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b="1" u="none" strike="noStrike">
                          <a:effectLst/>
                        </a:rPr>
                        <a:t>2018</a:t>
                      </a:r>
                      <a:endParaRPr lang="en-SI" sz="14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b="1" u="none" strike="noStrike">
                          <a:effectLst/>
                        </a:rPr>
                        <a:t>2023</a:t>
                      </a:r>
                      <a:endParaRPr lang="en-SI" sz="14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u="none" strike="noStrike">
                          <a:effectLst/>
                        </a:rPr>
                        <a:t>Delež</a:t>
                      </a:r>
                      <a:endParaRPr lang="sl-SI" sz="14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459515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AMS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4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r>
                        <a:rPr lang="en-SI" sz="1400" u="none" strike="noStrike">
                          <a:effectLst/>
                        </a:rPr>
                        <a:t>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1548561704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BEG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14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</a:t>
                      </a:r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r>
                        <a:rPr lang="en-SI" sz="1400" u="none" strike="noStrike">
                          <a:effectLst/>
                        </a:rPr>
                        <a:t>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3251832270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BRU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13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5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</a:t>
                      </a:r>
                      <a:r>
                        <a:rPr lang="en-SI" sz="1400" u="none" strike="noStrike">
                          <a:effectLst/>
                        </a:rPr>
                        <a:t>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4227499586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CDG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17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59%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2518017731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CPH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7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2498098219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DBX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5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Nova proga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4281619687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FRA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21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</a:t>
                      </a:r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</a:t>
                      </a:r>
                      <a:r>
                        <a:rPr lang="en-SI" sz="1400" u="none" strike="noStrike">
                          <a:effectLst/>
                        </a:rPr>
                        <a:t>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3434828233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IST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14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71%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1900257459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KBP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3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1636062100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London (vsa let.)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r>
                        <a:rPr lang="en-SI" sz="1400" u="none" strike="noStrike">
                          <a:effectLst/>
                        </a:rPr>
                        <a:t>0%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93508700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Moskva (vsa let.)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14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3116049932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MUC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14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50</a:t>
                      </a:r>
                      <a:r>
                        <a:rPr lang="en-SI" sz="1400" u="none" strike="noStrike">
                          <a:effectLst/>
                        </a:rPr>
                        <a:t>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3457076080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PRG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5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2023564177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PRN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14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2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r>
                        <a:rPr lang="en-SI" sz="1400" u="none" strike="noStrike">
                          <a:effectLst/>
                        </a:rPr>
                        <a:t>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2590832829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SJJ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7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4029871388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SKP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7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3422608941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TGD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15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3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20%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2193553213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TIA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14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637090517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VIE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14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2921351141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WAW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12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6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50%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665217924"/>
                  </a:ext>
                </a:extLst>
              </a:tr>
              <a:tr h="22550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ZRH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I" sz="1400" u="none" strike="noStrike">
                          <a:effectLst/>
                        </a:rPr>
                        <a:t>20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4</a:t>
                      </a:r>
                      <a:r>
                        <a:rPr lang="en-US" sz="1400" u="none" strike="noStrike">
                          <a:effectLst/>
                        </a:rPr>
                        <a:t>5</a:t>
                      </a:r>
                      <a:r>
                        <a:rPr lang="en-SI" sz="1400" u="none" strike="noStrike">
                          <a:effectLst/>
                        </a:rPr>
                        <a:t>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917" marR="5917" marT="5917" marB="0" anchor="b"/>
                </a:tc>
                <a:extLst>
                  <a:ext uri="{0D108BD9-81ED-4DB2-BD59-A6C34878D82A}">
                    <a16:rowId xmlns:a16="http://schemas.microsoft.com/office/drawing/2014/main" val="2603157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19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2A529-B662-E32A-E4B6-0321FCEB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Povpraševanje iz LJU</a:t>
            </a:r>
            <a:endParaRPr lang="en-SI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895E6A-85CF-C0F2-67A8-0246CC5D6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720151"/>
              </p:ext>
            </p:extLst>
          </p:nvPr>
        </p:nvGraphicFramePr>
        <p:xfrm>
          <a:off x="2720427" y="2052557"/>
          <a:ext cx="6541422" cy="30784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43536">
                  <a:extLst>
                    <a:ext uri="{9D8B030D-6E8A-4147-A177-3AD203B41FA5}">
                      <a16:colId xmlns:a16="http://schemas.microsoft.com/office/drawing/2014/main" val="3170275898"/>
                    </a:ext>
                  </a:extLst>
                </a:gridCol>
                <a:gridCol w="609316">
                  <a:extLst>
                    <a:ext uri="{9D8B030D-6E8A-4147-A177-3AD203B41FA5}">
                      <a16:colId xmlns:a16="http://schemas.microsoft.com/office/drawing/2014/main" val="896462682"/>
                    </a:ext>
                  </a:extLst>
                </a:gridCol>
                <a:gridCol w="609316">
                  <a:extLst>
                    <a:ext uri="{9D8B030D-6E8A-4147-A177-3AD203B41FA5}">
                      <a16:colId xmlns:a16="http://schemas.microsoft.com/office/drawing/2014/main" val="2592926256"/>
                    </a:ext>
                  </a:extLst>
                </a:gridCol>
                <a:gridCol w="609316">
                  <a:extLst>
                    <a:ext uri="{9D8B030D-6E8A-4147-A177-3AD203B41FA5}">
                      <a16:colId xmlns:a16="http://schemas.microsoft.com/office/drawing/2014/main" val="2306431940"/>
                    </a:ext>
                  </a:extLst>
                </a:gridCol>
                <a:gridCol w="609316">
                  <a:extLst>
                    <a:ext uri="{9D8B030D-6E8A-4147-A177-3AD203B41FA5}">
                      <a16:colId xmlns:a16="http://schemas.microsoft.com/office/drawing/2014/main" val="3717485183"/>
                    </a:ext>
                  </a:extLst>
                </a:gridCol>
                <a:gridCol w="609316">
                  <a:extLst>
                    <a:ext uri="{9D8B030D-6E8A-4147-A177-3AD203B41FA5}">
                      <a16:colId xmlns:a16="http://schemas.microsoft.com/office/drawing/2014/main" val="2868144429"/>
                    </a:ext>
                  </a:extLst>
                </a:gridCol>
                <a:gridCol w="609316">
                  <a:extLst>
                    <a:ext uri="{9D8B030D-6E8A-4147-A177-3AD203B41FA5}">
                      <a16:colId xmlns:a16="http://schemas.microsoft.com/office/drawing/2014/main" val="901634686"/>
                    </a:ext>
                  </a:extLst>
                </a:gridCol>
                <a:gridCol w="609316">
                  <a:extLst>
                    <a:ext uri="{9D8B030D-6E8A-4147-A177-3AD203B41FA5}">
                      <a16:colId xmlns:a16="http://schemas.microsoft.com/office/drawing/2014/main" val="3623910028"/>
                    </a:ext>
                  </a:extLst>
                </a:gridCol>
                <a:gridCol w="609316">
                  <a:extLst>
                    <a:ext uri="{9D8B030D-6E8A-4147-A177-3AD203B41FA5}">
                      <a16:colId xmlns:a16="http://schemas.microsoft.com/office/drawing/2014/main" val="2293102668"/>
                    </a:ext>
                  </a:extLst>
                </a:gridCol>
                <a:gridCol w="647398">
                  <a:extLst>
                    <a:ext uri="{9D8B030D-6E8A-4147-A177-3AD203B41FA5}">
                      <a16:colId xmlns:a16="http://schemas.microsoft.com/office/drawing/2014/main" val="3940548932"/>
                    </a:ext>
                  </a:extLst>
                </a:gridCol>
                <a:gridCol w="675960">
                  <a:extLst>
                    <a:ext uri="{9D8B030D-6E8A-4147-A177-3AD203B41FA5}">
                      <a16:colId xmlns:a16="http://schemas.microsoft.com/office/drawing/2014/main" val="32186239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2018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2019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2020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2021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2022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0197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ARN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14094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OTP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14078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LHR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3244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BER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3160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CPH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6804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25627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ATH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11136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ARN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13392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CPH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3142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CPH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3040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ATH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6306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48506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LHR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9616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ATH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10306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PRN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3100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ARN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3000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ARN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5952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13239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OSL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8254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KBP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8416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OTP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2946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TLV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2806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HEL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5732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55807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5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MAD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8158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OSL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8146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PRG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2820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ATH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2802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BER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5104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88451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6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BCN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7810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TXL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8092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HEL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2710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STN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2444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BCN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4188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59622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7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LIS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7808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BCN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7838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ATH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2680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SKP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2296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HAM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3998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41097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8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JFK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7778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JFK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7210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TXL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2558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BCN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2274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SKP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3924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3032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9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TLL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5800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MAD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6928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SKP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2534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TIA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2274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JFK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3788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236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10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ICN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5186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LIS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6834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ADB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2464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HAM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2264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MAD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3736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82762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11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BKK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4660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HAM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6794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ARN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2172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HEL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2176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OSL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3656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0762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12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ESB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4648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GVA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6204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BCN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2086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OTP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2054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PRG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3652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46094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13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LCA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4624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BKK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5804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SOF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2062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PRN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1768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GVA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3380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42781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14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RIX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4418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LUX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5334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HAM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2036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GVA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1760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PRN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3222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16198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15</a:t>
                      </a:r>
                      <a:endParaRPr lang="en-SI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DUB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4412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PVG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5226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BKK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1978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PRG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1696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effectLst/>
                          <a:latin typeface="+mn-lt"/>
                        </a:rPr>
                        <a:t>LIS</a:t>
                      </a:r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200" u="none" strike="noStrike">
                          <a:effectLst/>
                          <a:latin typeface="+mn-lt"/>
                        </a:rPr>
                        <a:t>3026</a:t>
                      </a:r>
                      <a:endParaRPr lang="en-SI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19908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3253D7-C1B2-E98B-A787-E1C0C4950615}"/>
              </a:ext>
            </a:extLst>
          </p:cNvPr>
          <p:cNvSpPr txBox="1"/>
          <p:nvPr/>
        </p:nvSpPr>
        <p:spPr>
          <a:xfrm>
            <a:off x="3019400" y="5235899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sl-SI" sz="140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Letno število potnikov z letališča LJU na destinacije, na katere v tem letu ni bilo neposredne povezave (dvosmerni potniki)</a:t>
            </a:r>
            <a:endParaRPr lang="en-SI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217BE-161B-C168-0C22-0D263623EEA1}"/>
              </a:ext>
            </a:extLst>
          </p:cNvPr>
          <p:cNvSpPr txBox="1"/>
          <p:nvPr/>
        </p:nvSpPr>
        <p:spPr>
          <a:xfrm>
            <a:off x="2807896" y="5932318"/>
            <a:ext cx="6366483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Ob vzpostavitvi direktne povezave število potnikov naraste za faktor med 3 in 7</a:t>
            </a:r>
            <a:endParaRPr lang="en-SI" sz="1400" b="1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91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A3B968-07A0-CDA3-F3AE-7D566B858378}"/>
              </a:ext>
            </a:extLst>
          </p:cNvPr>
          <p:cNvSpPr txBox="1"/>
          <p:nvPr/>
        </p:nvSpPr>
        <p:spPr>
          <a:xfrm>
            <a:off x="3273721" y="5791200"/>
            <a:ext cx="5566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/>
              <a:t>Domači</a:t>
            </a:r>
            <a:r>
              <a:rPr lang="en-US" sz="1400"/>
              <a:t> </a:t>
            </a:r>
            <a:r>
              <a:rPr lang="en-US" sz="1400" err="1"/>
              <a:t>potniki</a:t>
            </a:r>
            <a:r>
              <a:rPr lang="en-US" sz="1400"/>
              <a:t> s </a:t>
            </a:r>
            <a:r>
              <a:rPr lang="en-US" sz="1400" err="1"/>
              <a:t>sosednjih</a:t>
            </a:r>
            <a:r>
              <a:rPr lang="en-US" sz="1400"/>
              <a:t> </a:t>
            </a:r>
            <a:r>
              <a:rPr lang="en-US" sz="1400" err="1"/>
              <a:t>letališč</a:t>
            </a:r>
            <a:r>
              <a:rPr lang="en-US" sz="1400"/>
              <a:t> (</a:t>
            </a:r>
            <a:r>
              <a:rPr lang="sl-SI" sz="1400"/>
              <a:t>„</a:t>
            </a:r>
            <a:r>
              <a:rPr lang="en-US" sz="1400"/>
              <a:t>legacy</a:t>
            </a:r>
            <a:r>
              <a:rPr lang="sl-SI" sz="1400"/>
              <a:t>“</a:t>
            </a:r>
            <a:r>
              <a:rPr lang="en-US" sz="1400"/>
              <a:t> </a:t>
            </a:r>
            <a:r>
              <a:rPr lang="en-US" sz="1400" err="1"/>
              <a:t>prevozniki</a:t>
            </a:r>
            <a:r>
              <a:rPr lang="en-US" sz="1400"/>
              <a:t>, </a:t>
            </a:r>
            <a:r>
              <a:rPr lang="en-US" sz="1400" err="1"/>
              <a:t>mesečni</a:t>
            </a:r>
            <a:r>
              <a:rPr lang="en-US" sz="1400"/>
              <a:t> </a:t>
            </a:r>
            <a:r>
              <a:rPr lang="en-US" sz="1400" err="1"/>
              <a:t>agregat</a:t>
            </a:r>
            <a:r>
              <a:rPr lang="en-US" sz="1400"/>
              <a:t>)</a:t>
            </a:r>
            <a:endParaRPr lang="en-SI" sz="1400"/>
          </a:p>
        </p:txBody>
      </p:sp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2F7ACEB2-BA23-7FFA-706C-CE663594A0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181037"/>
              </p:ext>
            </p:extLst>
          </p:nvPr>
        </p:nvGraphicFramePr>
        <p:xfrm>
          <a:off x="1484313" y="1262743"/>
          <a:ext cx="10018712" cy="452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AC60B-1CB2-921F-A6C7-2E377295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Ocena potencialnega števila potnikov iz LJU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5D7FF-7BA9-B580-4FEC-36E1F573D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205181"/>
            <a:ext cx="10018713" cy="31242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err="1"/>
              <a:t>Ocena</a:t>
            </a:r>
            <a:r>
              <a:rPr lang="en-US"/>
              <a:t> </a:t>
            </a:r>
            <a:r>
              <a:rPr lang="en-US" err="1"/>
              <a:t>potencialnega</a:t>
            </a:r>
            <a:r>
              <a:rPr lang="en-US"/>
              <a:t> </a:t>
            </a:r>
            <a:r>
              <a:rPr lang="en-US" err="1"/>
              <a:t>števila</a:t>
            </a:r>
            <a:r>
              <a:rPr lang="en-US"/>
              <a:t> </a:t>
            </a:r>
            <a:r>
              <a:rPr lang="en-US" err="1"/>
              <a:t>potnikov</a:t>
            </a:r>
            <a:r>
              <a:rPr lang="en-US"/>
              <a:t> </a:t>
            </a:r>
            <a:r>
              <a:rPr lang="en-US" err="1"/>
              <a:t>iz</a:t>
            </a:r>
            <a:r>
              <a:rPr lang="en-US"/>
              <a:t> LJU </a:t>
            </a:r>
            <a:r>
              <a:rPr lang="en-US" err="1"/>
              <a:t>temelji</a:t>
            </a:r>
            <a:r>
              <a:rPr lang="en-US"/>
              <a:t> </a:t>
            </a:r>
            <a:r>
              <a:rPr lang="en-US" err="1"/>
              <a:t>na</a:t>
            </a:r>
            <a:endParaRPr lang="en-US"/>
          </a:p>
          <a:p>
            <a:r>
              <a:rPr lang="en-US" err="1"/>
              <a:t>že</a:t>
            </a:r>
            <a:r>
              <a:rPr lang="en-US"/>
              <a:t> </a:t>
            </a:r>
            <a:r>
              <a:rPr lang="en-US" err="1"/>
              <a:t>realiziranem</a:t>
            </a:r>
            <a:r>
              <a:rPr lang="en-US"/>
              <a:t> </a:t>
            </a:r>
            <a:r>
              <a:rPr lang="en-US" err="1"/>
              <a:t>številu</a:t>
            </a:r>
            <a:r>
              <a:rPr lang="en-US"/>
              <a:t> </a:t>
            </a:r>
            <a:r>
              <a:rPr lang="en-US" err="1"/>
              <a:t>potnikov</a:t>
            </a:r>
            <a:r>
              <a:rPr lang="en-US"/>
              <a:t> </a:t>
            </a:r>
            <a:r>
              <a:rPr lang="en-US" err="1"/>
              <a:t>iz</a:t>
            </a:r>
            <a:r>
              <a:rPr lang="en-US"/>
              <a:t> LJU (</a:t>
            </a:r>
            <a:r>
              <a:rPr lang="en-US" err="1"/>
              <a:t>brez</a:t>
            </a:r>
            <a:r>
              <a:rPr lang="en-US"/>
              <a:t> </a:t>
            </a:r>
            <a:r>
              <a:rPr lang="en-US" err="1"/>
              <a:t>transfernih</a:t>
            </a:r>
            <a:r>
              <a:rPr lang="en-US"/>
              <a:t> </a:t>
            </a:r>
            <a:r>
              <a:rPr lang="en-US" err="1"/>
              <a:t>potnikov</a:t>
            </a:r>
            <a:r>
              <a:rPr lang="en-US"/>
              <a:t>, </a:t>
            </a:r>
            <a:r>
              <a:rPr lang="sl-SI"/>
              <a:t>1.4</a:t>
            </a:r>
            <a:r>
              <a:rPr lang="en-US"/>
              <a:t>00.000 </a:t>
            </a:r>
            <a:r>
              <a:rPr lang="en-US" err="1"/>
              <a:t>potnikov</a:t>
            </a:r>
            <a:r>
              <a:rPr lang="en-US"/>
              <a:t>)</a:t>
            </a:r>
          </a:p>
          <a:p>
            <a:r>
              <a:rPr lang="en-US" err="1"/>
              <a:t>ocenjenemu</a:t>
            </a:r>
            <a:r>
              <a:rPr lang="en-US"/>
              <a:t> </a:t>
            </a:r>
            <a:r>
              <a:rPr lang="en-US" err="1"/>
              <a:t>številu</a:t>
            </a:r>
            <a:r>
              <a:rPr lang="en-US"/>
              <a:t> </a:t>
            </a:r>
            <a:r>
              <a:rPr lang="en-US" err="1"/>
              <a:t>čarterskih</a:t>
            </a:r>
            <a:r>
              <a:rPr lang="en-US"/>
              <a:t> </a:t>
            </a:r>
            <a:r>
              <a:rPr lang="en-US" err="1"/>
              <a:t>potnikov</a:t>
            </a:r>
            <a:r>
              <a:rPr lang="en-US"/>
              <a:t> (</a:t>
            </a:r>
            <a:r>
              <a:rPr lang="en-US" err="1"/>
              <a:t>dodatnih</a:t>
            </a:r>
            <a:r>
              <a:rPr lang="en-US"/>
              <a:t> 10+%) </a:t>
            </a:r>
          </a:p>
          <a:p>
            <a:r>
              <a:rPr lang="en-US" err="1"/>
              <a:t>ocenah</a:t>
            </a:r>
            <a:r>
              <a:rPr lang="en-US"/>
              <a:t> o </a:t>
            </a:r>
            <a:r>
              <a:rPr lang="en-US" err="1"/>
              <a:t>zajemu</a:t>
            </a:r>
            <a:r>
              <a:rPr lang="en-US"/>
              <a:t> dela </a:t>
            </a:r>
            <a:r>
              <a:rPr lang="en-US" err="1"/>
              <a:t>potnikov</a:t>
            </a:r>
            <a:r>
              <a:rPr lang="en-US"/>
              <a:t>, ki </a:t>
            </a:r>
            <a:r>
              <a:rPr lang="en-US" err="1"/>
              <a:t>danes</a:t>
            </a:r>
            <a:r>
              <a:rPr lang="en-US"/>
              <a:t> </a:t>
            </a:r>
            <a:r>
              <a:rPr lang="en-US" err="1"/>
              <a:t>potujejo</a:t>
            </a:r>
            <a:r>
              <a:rPr lang="en-US"/>
              <a:t> s </a:t>
            </a:r>
            <a:r>
              <a:rPr lang="en-US" err="1"/>
              <a:t>sosednjih</a:t>
            </a:r>
            <a:r>
              <a:rPr lang="en-US"/>
              <a:t> </a:t>
            </a:r>
            <a:r>
              <a:rPr lang="en-US" err="1"/>
              <a:t>letališč</a:t>
            </a:r>
            <a:r>
              <a:rPr lang="en-US"/>
              <a:t> (</a:t>
            </a:r>
            <a:r>
              <a:rPr lang="en-US" err="1"/>
              <a:t>okoli</a:t>
            </a:r>
            <a:r>
              <a:rPr lang="en-US"/>
              <a:t> 5 odst.tč.)</a:t>
            </a:r>
          </a:p>
          <a:p>
            <a:r>
              <a:rPr lang="en-US" err="1"/>
              <a:t>Bistveno</a:t>
            </a:r>
            <a:r>
              <a:rPr lang="en-US"/>
              <a:t> </a:t>
            </a:r>
            <a:r>
              <a:rPr lang="en-US" err="1"/>
              <a:t>višje</a:t>
            </a:r>
            <a:r>
              <a:rPr lang="en-US"/>
              <a:t> </a:t>
            </a:r>
            <a:r>
              <a:rPr lang="en-US" err="1"/>
              <a:t>število</a:t>
            </a:r>
            <a:r>
              <a:rPr lang="en-US"/>
              <a:t> </a:t>
            </a:r>
            <a:r>
              <a:rPr lang="en-US" err="1"/>
              <a:t>potnikov</a:t>
            </a:r>
            <a:r>
              <a:rPr lang="en-US"/>
              <a:t> od </a:t>
            </a:r>
            <a:r>
              <a:rPr lang="en-US" err="1"/>
              <a:t>prikazanega</a:t>
            </a:r>
            <a:r>
              <a:rPr lang="en-US"/>
              <a:t> </a:t>
            </a:r>
            <a:r>
              <a:rPr lang="en-US" err="1"/>
              <a:t>potenciala</a:t>
            </a:r>
            <a:r>
              <a:rPr lang="en-US"/>
              <a:t> je </a:t>
            </a:r>
            <a:r>
              <a:rPr lang="en-US" err="1"/>
              <a:t>mogoče</a:t>
            </a:r>
            <a:r>
              <a:rPr lang="en-US"/>
              <a:t> </a:t>
            </a:r>
            <a:r>
              <a:rPr lang="en-US" err="1"/>
              <a:t>doseči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dva</a:t>
            </a:r>
            <a:r>
              <a:rPr lang="en-US"/>
              <a:t> </a:t>
            </a:r>
            <a:r>
              <a:rPr lang="en-US" err="1"/>
              <a:t>načina</a:t>
            </a:r>
            <a:endParaRPr lang="en-US"/>
          </a:p>
          <a:p>
            <a:pPr lvl="1"/>
            <a:r>
              <a:rPr lang="en-US"/>
              <a:t>s </a:t>
            </a:r>
            <a:r>
              <a:rPr lang="en-US" err="1"/>
              <a:t>ponovno</a:t>
            </a:r>
            <a:r>
              <a:rPr lang="en-US"/>
              <a:t> </a:t>
            </a:r>
            <a:r>
              <a:rPr lang="en-US" err="1"/>
              <a:t>vzpostavitvijo</a:t>
            </a:r>
            <a:r>
              <a:rPr lang="en-US"/>
              <a:t> </a:t>
            </a:r>
            <a:r>
              <a:rPr lang="en-US" err="1"/>
              <a:t>vozlišča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letališču</a:t>
            </a:r>
            <a:r>
              <a:rPr lang="en-US"/>
              <a:t> LJU</a:t>
            </a:r>
          </a:p>
          <a:p>
            <a:pPr lvl="1"/>
            <a:r>
              <a:rPr lang="en-US"/>
              <a:t>s </a:t>
            </a:r>
            <a:r>
              <a:rPr lang="en-US" err="1"/>
              <a:t>finančnimi</a:t>
            </a:r>
            <a:r>
              <a:rPr lang="en-US"/>
              <a:t> </a:t>
            </a:r>
            <a:r>
              <a:rPr lang="en-US" err="1"/>
              <a:t>vzpodbudami</a:t>
            </a:r>
            <a:r>
              <a:rPr lang="en-US"/>
              <a:t> za </a:t>
            </a:r>
            <a:r>
              <a:rPr lang="en-US" err="1"/>
              <a:t>vzpostavitev</a:t>
            </a:r>
            <a:r>
              <a:rPr lang="en-US"/>
              <a:t> prog, </a:t>
            </a:r>
            <a:r>
              <a:rPr lang="en-US" err="1"/>
              <a:t>operiranih</a:t>
            </a:r>
            <a:r>
              <a:rPr lang="en-US"/>
              <a:t> s </a:t>
            </a:r>
            <a:r>
              <a:rPr lang="en-US" err="1"/>
              <a:t>strani</a:t>
            </a:r>
            <a:r>
              <a:rPr lang="en-US"/>
              <a:t> </a:t>
            </a:r>
            <a:r>
              <a:rPr lang="en-US" err="1"/>
              <a:t>nizkocenovnih</a:t>
            </a:r>
            <a:r>
              <a:rPr lang="en-US"/>
              <a:t> </a:t>
            </a:r>
            <a:r>
              <a:rPr lang="en-US" err="1"/>
              <a:t>prevoznikov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12C16-AA38-984A-D68A-B07D30FAF7C6}"/>
              </a:ext>
            </a:extLst>
          </p:cNvPr>
          <p:cNvSpPr/>
          <p:nvPr/>
        </p:nvSpPr>
        <p:spPr>
          <a:xfrm>
            <a:off x="4285673" y="5329382"/>
            <a:ext cx="4830618" cy="115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Ocenjen potencial števila potnikov iz LJU</a:t>
            </a:r>
          </a:p>
          <a:p>
            <a:pPr algn="ctr"/>
            <a:r>
              <a:rPr lang="en-US" sz="2000" b="1"/>
              <a:t>1,6 milijona</a:t>
            </a:r>
            <a:endParaRPr lang="en-SI" sz="2000" b="1"/>
          </a:p>
        </p:txBody>
      </p:sp>
    </p:spTree>
    <p:extLst>
      <p:ext uri="{BB962C8B-B14F-4D97-AF65-F5344CB8AC3E}">
        <p14:creationId xmlns:p14="http://schemas.microsoft.com/office/powerpoint/2010/main" val="113018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023EEA-CC33-7D18-A782-0F96C0B7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Prerez trenutnega stanja in pogled v prihodnost</a:t>
            </a:r>
            <a:endParaRPr lang="en-S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C4424B-B325-5B2A-842E-C3D8FE11E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46031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9514-0E98-6D22-EE87-A2B22F43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Število potnikov v prvem kvartalu 2023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E95D-B8D0-6219-40D4-BA4F6296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6787235" cy="31242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/>
              <a:t>Ljubljana v </a:t>
            </a:r>
            <a:r>
              <a:rPr lang="en-US" b="1"/>
              <a:t>Q1</a:t>
            </a:r>
            <a:r>
              <a:rPr lang="en-US"/>
              <a:t> dosega rast potnikov v primerjavi z letom 2022, vendar okrevanje še vedno bistveno zaostaja za primerljivimi letališči</a:t>
            </a:r>
          </a:p>
          <a:p>
            <a:r>
              <a:rPr lang="en-US"/>
              <a:t>upad števila potnikov: </a:t>
            </a:r>
            <a:r>
              <a:rPr lang="en-US" b="1"/>
              <a:t>-41,2% v primerjavi z 2019</a:t>
            </a:r>
          </a:p>
          <a:p>
            <a:r>
              <a:rPr lang="en-US"/>
              <a:t>ostali trgi v regiji so zrasli</a:t>
            </a:r>
          </a:p>
          <a:p>
            <a:pPr lvl="1"/>
            <a:r>
              <a:rPr lang="en-US"/>
              <a:t>Hrvaška +12,1%</a:t>
            </a:r>
          </a:p>
          <a:p>
            <a:pPr lvl="1"/>
            <a:r>
              <a:rPr lang="en-US"/>
              <a:t>BiH +11,3%</a:t>
            </a:r>
          </a:p>
          <a:p>
            <a:pPr lvl="1"/>
            <a:r>
              <a:rPr lang="en-US"/>
              <a:t>Črna Gora +18%</a:t>
            </a:r>
          </a:p>
          <a:p>
            <a:pPr lvl="1"/>
            <a:r>
              <a:rPr lang="en-US"/>
              <a:t>Srbija +26,3%</a:t>
            </a:r>
          </a:p>
          <a:p>
            <a:pPr lvl="1"/>
            <a:r>
              <a:rPr lang="en-US"/>
              <a:t>Makedonija + 2,7%</a:t>
            </a:r>
            <a:endParaRPr lang="sl-SI"/>
          </a:p>
          <a:p>
            <a:pPr marL="0" indent="0">
              <a:buNone/>
            </a:pPr>
            <a:endParaRPr lang="en-S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CCA84B-898E-2150-C237-A4E6D68CF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732" y="2041071"/>
            <a:ext cx="173355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21B045-60F4-875F-F450-C933510F8E51}"/>
              </a:ext>
            </a:extLst>
          </p:cNvPr>
          <p:cNvSpPr txBox="1"/>
          <p:nvPr/>
        </p:nvSpPr>
        <p:spPr>
          <a:xfrm>
            <a:off x="9669869" y="6313715"/>
            <a:ext cx="18331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Vir: Ex-yu aviation news</a:t>
            </a:r>
            <a:endParaRPr lang="en-SI" sz="1100"/>
          </a:p>
        </p:txBody>
      </p:sp>
    </p:spTree>
    <p:extLst>
      <p:ext uri="{BB962C8B-B14F-4D97-AF65-F5344CB8AC3E}">
        <p14:creationId xmlns:p14="http://schemas.microsoft.com/office/powerpoint/2010/main" val="4170295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9514-0E98-6D22-EE87-A2B22F43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Kratkoročna napoved prometa</a:t>
            </a:r>
            <a:endParaRPr lang="en-S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1B045-60F4-875F-F450-C933510F8E51}"/>
              </a:ext>
            </a:extLst>
          </p:cNvPr>
          <p:cNvSpPr txBox="1"/>
          <p:nvPr/>
        </p:nvSpPr>
        <p:spPr>
          <a:xfrm>
            <a:off x="9344510" y="6333664"/>
            <a:ext cx="3016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Napoved števila prihodov in odhodov v LJU</a:t>
            </a:r>
          </a:p>
          <a:p>
            <a:r>
              <a:rPr lang="en-US" sz="1100"/>
              <a:t>Vir: Eurocontrol in FAB CE</a:t>
            </a:r>
            <a:endParaRPr lang="en-SI" sz="110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C759BF-938C-4AE6-97EF-6A13E9431A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43437"/>
              </p:ext>
            </p:extLst>
          </p:nvPr>
        </p:nvGraphicFramePr>
        <p:xfrm>
          <a:off x="1188894" y="1760116"/>
          <a:ext cx="10803255" cy="500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7154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airplane flying over a snowy mountain">
            <a:extLst>
              <a:ext uri="{FF2B5EF4-FFF2-40B4-BE49-F238E27FC236}">
                <a16:creationId xmlns:a16="http://schemas.microsoft.com/office/drawing/2014/main" id="{F4459104-6242-20D0-700D-BD67061C2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74" y="-135470"/>
            <a:ext cx="12525374" cy="81704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C85326-467B-A159-A554-991E62EA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092" y="1346219"/>
            <a:ext cx="10018709" cy="14688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Hvala za pozornost</a:t>
            </a:r>
            <a:endParaRPr lang="en-SI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5F042-86E7-79A2-1FF9-07832E41D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5969" y="2910874"/>
            <a:ext cx="10018710" cy="860400"/>
          </a:xfrm>
        </p:spPr>
        <p:txBody>
          <a:bodyPr>
            <a:normAutofit fontScale="40000" lnSpcReduction="20000"/>
          </a:bodyPr>
          <a:lstStyle/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MELKOM d.o.o.</a:t>
            </a:r>
          </a:p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Matej Eljon in Miha Schnabl</a:t>
            </a:r>
          </a:p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matej.eljon@gmail.com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M: +38631330513</a:t>
            </a:r>
            <a:endParaRPr lang="en-SI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1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023EEA-CC33-7D18-A782-0F96C0B7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Osnovni pojmi in metodologija</a:t>
            </a:r>
            <a:endParaRPr lang="en-S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C4424B-B325-5B2A-842E-C3D8FE11E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7699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58DEEA-32BC-5E9C-6FE3-1502A30C8A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>
                <a:solidFill>
                  <a:srgbClr val="203864"/>
                </a:solidFill>
              </a:rPr>
              <a:t>O analizi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64CD94-8ABD-C2DF-3E91-A69F15A133E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36710" y="2514599"/>
            <a:ext cx="10018713" cy="312420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sl-SI" sz="2000"/>
              <a:t>Viri</a:t>
            </a:r>
            <a:r>
              <a:rPr lang="en-US" sz="2000"/>
              <a:t> podatkov</a:t>
            </a:r>
            <a:r>
              <a:rPr lang="sl-SI" sz="2000"/>
              <a:t>: </a:t>
            </a:r>
          </a:p>
          <a:p>
            <a:pPr lvl="0" algn="just"/>
            <a:r>
              <a:rPr lang="sl-SI" sz="2000"/>
              <a:t>letalska podatkovna baza OAG, </a:t>
            </a:r>
          </a:p>
          <a:p>
            <a:pPr lvl="0" algn="just"/>
            <a:r>
              <a:rPr lang="sl-SI" sz="2000"/>
              <a:t>javno dostopne informacije (IATA, ACI, EUROCONTROL) ter 	</a:t>
            </a:r>
          </a:p>
          <a:p>
            <a:pPr lvl="0" algn="just"/>
            <a:r>
              <a:rPr lang="sl-SI" sz="2000"/>
              <a:t>podatki upravljalca letališča LJU.</a:t>
            </a:r>
          </a:p>
          <a:p>
            <a:pPr marL="0" lvl="0" indent="0" algn="just">
              <a:buNone/>
            </a:pPr>
            <a:r>
              <a:rPr lang="sl-SI" sz="2000" b="1"/>
              <a:t>Povezljivost Slovenije </a:t>
            </a:r>
            <a:r>
              <a:rPr lang="sl-SI" sz="2000"/>
              <a:t>pomeni povezljivost letališča LJU in obratno.</a:t>
            </a:r>
          </a:p>
          <a:p>
            <a:pPr marL="0" lvl="0" indent="0" algn="just">
              <a:buNone/>
            </a:pPr>
            <a:r>
              <a:rPr lang="sl-SI" sz="2000" b="1"/>
              <a:t>Podatki o številu potnikov</a:t>
            </a:r>
            <a:r>
              <a:rPr lang="sl-SI" sz="2000"/>
              <a:t> so navedeni na agregirani ravni (dvosmerno število potnikov), razen, v kolikor ni izrecno navedeno drugače.</a:t>
            </a:r>
          </a:p>
          <a:p>
            <a:pPr marL="0" lvl="0" indent="0" algn="just">
              <a:buNone/>
            </a:pPr>
            <a:r>
              <a:rPr lang="sl-SI" sz="2000"/>
              <a:t>Podatkov o številu potnikov na posamezni progi oziroma destinaciji se ne sme razumeti kot potencialn</a:t>
            </a:r>
            <a:r>
              <a:rPr lang="en-US" sz="2000"/>
              <a:t>i</a:t>
            </a:r>
            <a:r>
              <a:rPr lang="sl-SI" sz="2000"/>
              <a:t> bazen potnikov v primeru vzpostavitve letalske povezave na posamezno destinacijo (neposredna povezava generira dodatne potnike). </a:t>
            </a:r>
          </a:p>
          <a:p>
            <a:pPr marL="0" lvl="0" indent="0">
              <a:buNone/>
            </a:pPr>
            <a:endParaRPr lang="sl-SI" sz="1600">
              <a:latin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023EEA-CC33-7D18-A782-0F96C0B7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Stanje letalske povezljivosti Slovenije</a:t>
            </a:r>
            <a:endParaRPr lang="en-S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C4424B-B325-5B2A-842E-C3D8FE11E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9335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značba mesta vsebine 4">
            <a:extLst>
              <a:ext uri="{FF2B5EF4-FFF2-40B4-BE49-F238E27FC236}">
                <a16:creationId xmlns:a16="http://schemas.microsoft.com/office/drawing/2014/main" id="{C18011AC-B337-77A7-69E7-61733EB4B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936546"/>
              </p:ext>
            </p:extLst>
          </p:nvPr>
        </p:nvGraphicFramePr>
        <p:xfrm>
          <a:off x="1201735" y="263712"/>
          <a:ext cx="10990265" cy="615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8077-49DE-0C98-1FC9-3246D351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Število potnikov iz LJU</a:t>
            </a:r>
            <a:endParaRPr lang="en-SI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5FD2EA-EBF4-00DD-BC90-A812185F1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179821"/>
              </p:ext>
            </p:extLst>
          </p:nvPr>
        </p:nvGraphicFramePr>
        <p:xfrm>
          <a:off x="4312816" y="2006859"/>
          <a:ext cx="4401977" cy="175259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019575">
                  <a:extLst>
                    <a:ext uri="{9D8B030D-6E8A-4147-A177-3AD203B41FA5}">
                      <a16:colId xmlns:a16="http://schemas.microsoft.com/office/drawing/2014/main" val="3029107408"/>
                    </a:ext>
                  </a:extLst>
                </a:gridCol>
                <a:gridCol w="1310883">
                  <a:extLst>
                    <a:ext uri="{9D8B030D-6E8A-4147-A177-3AD203B41FA5}">
                      <a16:colId xmlns:a16="http://schemas.microsoft.com/office/drawing/2014/main" val="772333564"/>
                    </a:ext>
                  </a:extLst>
                </a:gridCol>
                <a:gridCol w="1092550">
                  <a:extLst>
                    <a:ext uri="{9D8B030D-6E8A-4147-A177-3AD203B41FA5}">
                      <a16:colId xmlns:a16="http://schemas.microsoft.com/office/drawing/2014/main" val="952986433"/>
                    </a:ext>
                  </a:extLst>
                </a:gridCol>
                <a:gridCol w="978969">
                  <a:extLst>
                    <a:ext uri="{9D8B030D-6E8A-4147-A177-3AD203B41FA5}">
                      <a16:colId xmlns:a16="http://schemas.microsoft.com/office/drawing/2014/main" val="1989776848"/>
                    </a:ext>
                  </a:extLst>
                </a:gridCol>
              </a:tblGrid>
              <a:tr h="25037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Leto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Skupaj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Čarter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Delež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09032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2018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1.812.411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155.750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8,59%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1499579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2019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1.721.337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157.800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9,17%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0058197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2020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288.235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33.062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11,47%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5522306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2021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421.934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87.675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20,78%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1703762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2022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970.152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132.926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13,70%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3207411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Skupaj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5.214.069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567.213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10,88%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059917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A47CD5-D8FC-CCDD-62D3-551287E52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18237"/>
              </p:ext>
            </p:extLst>
          </p:nvPr>
        </p:nvGraphicFramePr>
        <p:xfrm>
          <a:off x="2190931" y="3993130"/>
          <a:ext cx="8645745" cy="174953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35926">
                  <a:extLst>
                    <a:ext uri="{9D8B030D-6E8A-4147-A177-3AD203B41FA5}">
                      <a16:colId xmlns:a16="http://schemas.microsoft.com/office/drawing/2014/main" val="2667059492"/>
                    </a:ext>
                  </a:extLst>
                </a:gridCol>
                <a:gridCol w="1074762">
                  <a:extLst>
                    <a:ext uri="{9D8B030D-6E8A-4147-A177-3AD203B41FA5}">
                      <a16:colId xmlns:a16="http://schemas.microsoft.com/office/drawing/2014/main" val="66690193"/>
                    </a:ext>
                  </a:extLst>
                </a:gridCol>
                <a:gridCol w="1127837">
                  <a:extLst>
                    <a:ext uri="{9D8B030D-6E8A-4147-A177-3AD203B41FA5}">
                      <a16:colId xmlns:a16="http://schemas.microsoft.com/office/drawing/2014/main" val="3020891705"/>
                    </a:ext>
                  </a:extLst>
                </a:gridCol>
                <a:gridCol w="570553">
                  <a:extLst>
                    <a:ext uri="{9D8B030D-6E8A-4147-A177-3AD203B41FA5}">
                      <a16:colId xmlns:a16="http://schemas.microsoft.com/office/drawing/2014/main" val="3794442752"/>
                    </a:ext>
                  </a:extLst>
                </a:gridCol>
                <a:gridCol w="1101299">
                  <a:extLst>
                    <a:ext uri="{9D8B030D-6E8A-4147-A177-3AD203B41FA5}">
                      <a16:colId xmlns:a16="http://schemas.microsoft.com/office/drawing/2014/main" val="737494800"/>
                    </a:ext>
                  </a:extLst>
                </a:gridCol>
                <a:gridCol w="537381">
                  <a:extLst>
                    <a:ext uri="{9D8B030D-6E8A-4147-A177-3AD203B41FA5}">
                      <a16:colId xmlns:a16="http://schemas.microsoft.com/office/drawing/2014/main" val="2123349755"/>
                    </a:ext>
                  </a:extLst>
                </a:gridCol>
                <a:gridCol w="1088031">
                  <a:extLst>
                    <a:ext uri="{9D8B030D-6E8A-4147-A177-3AD203B41FA5}">
                      <a16:colId xmlns:a16="http://schemas.microsoft.com/office/drawing/2014/main" val="649271184"/>
                    </a:ext>
                  </a:extLst>
                </a:gridCol>
                <a:gridCol w="617280">
                  <a:extLst>
                    <a:ext uri="{9D8B030D-6E8A-4147-A177-3AD203B41FA5}">
                      <a16:colId xmlns:a16="http://schemas.microsoft.com/office/drawing/2014/main" val="3894501594"/>
                    </a:ext>
                  </a:extLst>
                </a:gridCol>
                <a:gridCol w="968326">
                  <a:extLst>
                    <a:ext uri="{9D8B030D-6E8A-4147-A177-3AD203B41FA5}">
                      <a16:colId xmlns:a16="http://schemas.microsoft.com/office/drawing/2014/main" val="1298168521"/>
                    </a:ext>
                  </a:extLst>
                </a:gridCol>
                <a:gridCol w="724350">
                  <a:extLst>
                    <a:ext uri="{9D8B030D-6E8A-4147-A177-3AD203B41FA5}">
                      <a16:colId xmlns:a16="http://schemas.microsoft.com/office/drawing/2014/main" val="3301255000"/>
                    </a:ext>
                  </a:extLst>
                </a:gridCol>
              </a:tblGrid>
              <a:tr h="377702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Leto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Skupaj potnikov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u="none" strike="noStrike">
                          <a:effectLst/>
                        </a:rPr>
                        <a:t>Transferni potniki (zadnji segment)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u="none" strike="noStrike">
                          <a:effectLst/>
                        </a:rPr>
                        <a:t>Delež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u="none" strike="noStrike">
                          <a:effectLst/>
                        </a:rPr>
                        <a:t>Transferni potniki (vmesni segment)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u="none" strike="noStrike">
                          <a:effectLst/>
                        </a:rPr>
                        <a:t>Delež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u="none" strike="noStrike">
                          <a:effectLst/>
                        </a:rPr>
                        <a:t>Transferni potniki (prvi segment)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u="none" strike="noStrike">
                          <a:effectLst/>
                        </a:rPr>
                        <a:t>Delež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u="none" strike="noStrike">
                          <a:effectLst/>
                        </a:rPr>
                        <a:t>Direktni potniki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u="none" strike="noStrike">
                          <a:effectLst/>
                        </a:rPr>
                        <a:t>Delež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320818"/>
                  </a:ext>
                </a:extLst>
              </a:tr>
              <a:tr h="228639"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2018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856.718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142.492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16,63%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8.488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0,99%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247.874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28,93%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457.862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53,44%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2828"/>
                  </a:ext>
                </a:extLst>
              </a:tr>
              <a:tr h="228639"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2019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818.221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124.770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15,25%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5.848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0,71%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253.268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30,95%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434.341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53,08%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5096255"/>
                  </a:ext>
                </a:extLst>
              </a:tr>
              <a:tr h="228639"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2020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152.318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1.214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0,80%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28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0,02%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66.340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43,55%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84.735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55,63%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1686450"/>
                  </a:ext>
                </a:extLst>
              </a:tr>
              <a:tr h="228639"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2021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166.108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806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0,49%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0,00%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69.540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41,86%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95.760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57,65%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7999651"/>
                  </a:ext>
                </a:extLst>
              </a:tr>
              <a:tr h="228639"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2022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377.770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1.234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0,33%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162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0,04%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161.485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42,75%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214.890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56,88%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4967959"/>
                  </a:ext>
                </a:extLst>
              </a:tr>
              <a:tr h="22863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Skupaj</a:t>
                      </a:r>
                      <a:endParaRPr lang="sl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2.371.135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270.516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11,41%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14.526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0,61%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798.507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33,68%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1.287.588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54,30%</a:t>
                      </a:r>
                      <a:endParaRPr lang="en-SI" sz="14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058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5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DF73EC3-FA8F-B344-3822-7AB37B318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09272"/>
              </p:ext>
            </p:extLst>
          </p:nvPr>
        </p:nvGraphicFramePr>
        <p:xfrm>
          <a:off x="1484313" y="418289"/>
          <a:ext cx="10018712" cy="598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820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4FDEAEF-BEEF-BA56-6733-BD5F2E816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286283"/>
              </p:ext>
            </p:extLst>
          </p:nvPr>
        </p:nvGraphicFramePr>
        <p:xfrm>
          <a:off x="3773921" y="395357"/>
          <a:ext cx="8416155" cy="608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2674A1-0390-B6A0-DDF7-04027556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88816"/>
              </p:ext>
            </p:extLst>
          </p:nvPr>
        </p:nvGraphicFramePr>
        <p:xfrm>
          <a:off x="1438228" y="2766022"/>
          <a:ext cx="1964266" cy="262724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58140">
                  <a:extLst>
                    <a:ext uri="{9D8B030D-6E8A-4147-A177-3AD203B41FA5}">
                      <a16:colId xmlns:a16="http://schemas.microsoft.com/office/drawing/2014/main" val="2243251861"/>
                    </a:ext>
                  </a:extLst>
                </a:gridCol>
                <a:gridCol w="1106126">
                  <a:extLst>
                    <a:ext uri="{9D8B030D-6E8A-4147-A177-3AD203B41FA5}">
                      <a16:colId xmlns:a16="http://schemas.microsoft.com/office/drawing/2014/main" val="200959311"/>
                    </a:ext>
                  </a:extLst>
                </a:gridCol>
              </a:tblGrid>
              <a:tr h="2020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Realna obnova </a:t>
                      </a:r>
                      <a:r>
                        <a:rPr lang="sl-SI" sz="1100" u="none" strike="noStrike">
                          <a:effectLst/>
                        </a:rPr>
                        <a:t>po COVIDu</a:t>
                      </a:r>
                      <a:r>
                        <a:rPr lang="en-US" sz="1100" u="none" strike="noStrike">
                          <a:effectLst/>
                        </a:rPr>
                        <a:t>*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605915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Jan-22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51,96%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7316933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Feb-22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41,47%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2036519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Mar-22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41,01%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4267387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Apr-22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51,67%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6039549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May-22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56,55%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7631189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Jun-22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60,22%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3993172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Jul-22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66,92%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9071803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Aug-22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63,70%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58738856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Sep-22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66,81%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86436707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Oct-22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62,35%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08998565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Nov-22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56,18%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9603707"/>
                  </a:ext>
                </a:extLst>
              </a:tr>
              <a:tr h="202096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Skupaj</a:t>
                      </a:r>
                      <a:endParaRPr lang="sl-SI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53,33%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5614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557A5B9-00B6-93A9-15E6-C0B98C368AC4}"/>
              </a:ext>
            </a:extLst>
          </p:cNvPr>
          <p:cNvSpPr txBox="1"/>
          <p:nvPr/>
        </p:nvSpPr>
        <p:spPr>
          <a:xfrm>
            <a:off x="1066801" y="5393270"/>
            <a:ext cx="277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200" u="none" strike="noStrike">
                <a:effectLst/>
              </a:rPr>
              <a:t>*Brez upoštevanja vozliščnih potnikov JP</a:t>
            </a:r>
            <a:endParaRPr lang="sl-SI" sz="1200" b="0" i="0" u="none" strike="noStrike"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6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1B1DDF8-5EA0-454C-8273-A351F00431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509213"/>
              </p:ext>
            </p:extLst>
          </p:nvPr>
        </p:nvGraphicFramePr>
        <p:xfrm>
          <a:off x="2185890" y="711781"/>
          <a:ext cx="9273294" cy="543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8787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1089</Words>
  <Application>Microsoft Office PowerPoint</Application>
  <PresentationFormat>Širokozaslonsko</PresentationFormat>
  <Paragraphs>466</Paragraphs>
  <Slides>19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Times New Roman</vt:lpstr>
      <vt:lpstr>Parallax</vt:lpstr>
      <vt:lpstr>Analiza podatkov  o letalski povezljivosti Slovenije  2018 - 2022</vt:lpstr>
      <vt:lpstr>Osnovni pojmi in metodologija</vt:lpstr>
      <vt:lpstr>O analizi</vt:lpstr>
      <vt:lpstr>Stanje letalske povezljivosti Slovenije</vt:lpstr>
      <vt:lpstr>PowerPointova predstavitev</vt:lpstr>
      <vt:lpstr>Število potnikov iz LJU</vt:lpstr>
      <vt:lpstr>PowerPointova predstavitev</vt:lpstr>
      <vt:lpstr>PowerPointova predstavitev</vt:lpstr>
      <vt:lpstr>PowerPointova predstavitev</vt:lpstr>
      <vt:lpstr>Predlogi za izboljšanje letalske povezljivosti</vt:lpstr>
      <vt:lpstr>Kriteriji za izboljšanje letalske povezljivosti</vt:lpstr>
      <vt:lpstr>Tedenske frekvence letov iz LJU</vt:lpstr>
      <vt:lpstr>Povpraševanje iz LJU</vt:lpstr>
      <vt:lpstr>PowerPointova predstavitev</vt:lpstr>
      <vt:lpstr>Ocena potencialnega števila potnikov iz LJU</vt:lpstr>
      <vt:lpstr>Prerez trenutnega stanja in pogled v prihodnost</vt:lpstr>
      <vt:lpstr>Število potnikov v prvem kvartalu 2023</vt:lpstr>
      <vt:lpstr>Kratkoročna napoved prometa</vt:lpstr>
      <vt:lpstr>Hvala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podatkov  o letalski povezljivosti Slovenije  2018 - 2022</dc:title>
  <dc:creator>Miha Schnabl</dc:creator>
  <cp:lastModifiedBy>Tanja Šarabon</cp:lastModifiedBy>
  <cp:revision>2</cp:revision>
  <dcterms:created xsi:type="dcterms:W3CDTF">2023-02-10T11:38:21Z</dcterms:created>
  <dcterms:modified xsi:type="dcterms:W3CDTF">2023-06-01T14:56:23Z</dcterms:modified>
</cp:coreProperties>
</file>